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 id="2147484032" r:id="rId2"/>
    <p:sldMasterId id="2147484043" r:id="rId3"/>
  </p:sldMasterIdLst>
  <p:notesMasterIdLst>
    <p:notesMasterId r:id="rId20"/>
  </p:notesMasterIdLst>
  <p:sldIdLst>
    <p:sldId id="525" r:id="rId4"/>
    <p:sldId id="639" r:id="rId5"/>
    <p:sldId id="621" r:id="rId6"/>
    <p:sldId id="638" r:id="rId7"/>
    <p:sldId id="645" r:id="rId8"/>
    <p:sldId id="640" r:id="rId9"/>
    <p:sldId id="646" r:id="rId10"/>
    <p:sldId id="647" r:id="rId11"/>
    <p:sldId id="648" r:id="rId12"/>
    <p:sldId id="649" r:id="rId13"/>
    <p:sldId id="650" r:id="rId14"/>
    <p:sldId id="641" r:id="rId15"/>
    <p:sldId id="642" r:id="rId16"/>
    <p:sldId id="643" r:id="rId17"/>
    <p:sldId id="637" r:id="rId18"/>
    <p:sldId id="291" r:id="rId19"/>
  </p:sldIdLst>
  <p:sldSz cx="9144000" cy="5143500" type="screen16x9"/>
  <p:notesSz cx="6858000" cy="9144000"/>
  <p:custDataLst>
    <p:tags r:id="rId21"/>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guide id="3" orient="horz" pos="513">
          <p15:clr>
            <a:srgbClr val="A4A3A4"/>
          </p15:clr>
        </p15:guide>
        <p15:guide id="4" orient="horz" pos="2900">
          <p15:clr>
            <a:srgbClr val="A4A3A4"/>
          </p15:clr>
        </p15:guide>
        <p15:guide id="5" orient="horz" pos="636">
          <p15:clr>
            <a:srgbClr val="A4A3A4"/>
          </p15:clr>
        </p15:guide>
        <p15:guide id="6" orient="horz" pos="1814">
          <p15:clr>
            <a:srgbClr val="A4A3A4"/>
          </p15:clr>
        </p15:guide>
        <p15:guide id="7" orient="horz" pos="774">
          <p15:clr>
            <a:srgbClr val="A4A3A4"/>
          </p15:clr>
        </p15:guide>
        <p15:guide id="8" pos="5419">
          <p15:clr>
            <a:srgbClr val="A4A3A4"/>
          </p15:clr>
        </p15:guide>
        <p15:guide id="9" pos="2887">
          <p15:clr>
            <a:srgbClr val="A4A3A4"/>
          </p15:clr>
        </p15:guide>
        <p15:guide id="10" pos="3271">
          <p15:clr>
            <a:srgbClr val="A4A3A4"/>
          </p15:clr>
        </p15:guide>
        <p15:guide id="11" orient="horz" pos="1459">
          <p15:clr>
            <a:srgbClr val="A4A3A4"/>
          </p15:clr>
        </p15:guide>
        <p15:guide id="12" orient="horz" pos="1741">
          <p15:clr>
            <a:srgbClr val="A4A3A4"/>
          </p15:clr>
        </p15:guide>
        <p15:guide id="13" orient="horz" pos="1272">
          <p15:clr>
            <a:srgbClr val="A4A3A4"/>
          </p15:clr>
        </p15:guide>
        <p15:guide id="14" orient="horz" pos="9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6A4D7"/>
    <a:srgbClr val="006086"/>
    <a:srgbClr val="EEEEEE"/>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93" autoAdjust="0"/>
    <p:restoredTop sz="92224" autoAdjust="0"/>
  </p:normalViewPr>
  <p:slideViewPr>
    <p:cSldViewPr snapToGrid="0" showGuides="1">
      <p:cViewPr>
        <p:scale>
          <a:sx n="125" d="100"/>
          <a:sy n="125" d="100"/>
        </p:scale>
        <p:origin x="688" y="144"/>
      </p:cViewPr>
      <p:guideLst>
        <p:guide orient="horz" pos="1620"/>
        <p:guide pos="336"/>
        <p:guide orient="horz" pos="513"/>
        <p:guide orient="horz" pos="2900"/>
        <p:guide orient="horz" pos="636"/>
        <p:guide orient="horz" pos="1814"/>
        <p:guide orient="horz" pos="774"/>
        <p:guide pos="5419"/>
        <p:guide pos="2887"/>
        <p:guide pos="3271"/>
        <p:guide orient="horz" pos="1459"/>
        <p:guide orient="horz" pos="1741"/>
        <p:guide orient="horz" pos="1272"/>
        <p:guide orient="horz" pos="975"/>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notesMaster" Target="notesMasters/notesMaster1.xml"/><Relationship Id="rId21" Type="http://schemas.openxmlformats.org/officeDocument/2006/relationships/tags" Target="tags/tag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eg>
</file>

<file path=ppt/media/image10.png>
</file>

<file path=ppt/media/image11.png>
</file>

<file path=ppt/media/image12.png>
</file>

<file path=ppt/media/image13.jpg>
</file>

<file path=ppt/media/image16.jpeg>
</file>

<file path=ppt/media/image17.png>
</file>

<file path=ppt/media/image18.png>
</file>

<file path=ppt/media/image19.png>
</file>

<file path=ppt/media/image2.jpeg>
</file>

<file path=ppt/media/image20.tiff>
</file>

<file path=ppt/media/image21.tiff>
</file>

<file path=ppt/media/image22.tiff>
</file>

<file path=ppt/media/image23.tiff>
</file>

<file path=ppt/media/image24.tiff>
</file>

<file path=ppt/media/image25.jpeg>
</file>

<file path=ppt/media/image26.jpeg>
</file>

<file path=ppt/media/image27.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1/4/18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a:t>
            </a:fld>
            <a:endParaRPr lang="en-US" dirty="0"/>
          </a:p>
        </p:txBody>
      </p:sp>
    </p:spTree>
    <p:extLst>
      <p:ext uri="{BB962C8B-B14F-4D97-AF65-F5344CB8AC3E}">
        <p14:creationId xmlns:p14="http://schemas.microsoft.com/office/powerpoint/2010/main" val="41474125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Use for vocational and 2- and 4-year college audiences</a:t>
            </a:r>
          </a:p>
          <a:p>
            <a:endParaRPr lang="en-US" baseline="0" dirty="0" smtClean="0"/>
          </a:p>
          <a:p>
            <a:r>
              <a:rPr lang="en-US" baseline="0" dirty="0" smtClean="0"/>
              <a:t>As IT and OT continue to merge, IoT jobs require deeper networking skills in addition to the foundation for Big Data and Analytics. We are confident that students who complete this technician level progression will already be in high demand, and will also be prepared to specialize in new high-demand IoT jobs such as industrial networking.</a:t>
            </a:r>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11</a:t>
            </a:fld>
            <a:endParaRPr lang="en-US" dirty="0"/>
          </a:p>
        </p:txBody>
      </p:sp>
    </p:spTree>
    <p:extLst>
      <p:ext uri="{BB962C8B-B14F-4D97-AF65-F5344CB8AC3E}">
        <p14:creationId xmlns:p14="http://schemas.microsoft.com/office/powerpoint/2010/main" val="1504994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Given the prevalence of</a:t>
            </a:r>
            <a:r>
              <a:rPr lang="en-US" baseline="0" dirty="0" smtClean="0"/>
              <a:t> security breeches in the news, it is easy to understand why security is a high demand job family. Our security portfolio develops students that understand security concepts, processes and tools from the edge to the core of the network.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12</a:t>
            </a:fld>
            <a:endParaRPr lang="en-US" dirty="0"/>
          </a:p>
        </p:txBody>
      </p:sp>
    </p:spTree>
    <p:extLst>
      <p:ext uri="{BB962C8B-B14F-4D97-AF65-F5344CB8AC3E}">
        <p14:creationId xmlns:p14="http://schemas.microsoft.com/office/powerpoint/2010/main" val="422495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13</a:t>
            </a:fld>
            <a:endParaRPr lang="en-US" dirty="0"/>
          </a:p>
        </p:txBody>
      </p:sp>
    </p:spTree>
    <p:extLst>
      <p:ext uri="{BB962C8B-B14F-4D97-AF65-F5344CB8AC3E}">
        <p14:creationId xmlns:p14="http://schemas.microsoft.com/office/powerpoint/2010/main" val="1110553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45273" y="4343400"/>
            <a:ext cx="6031727" cy="4114800"/>
          </a:xfr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Firstly,  Why is Security Hot? We have been hearing news of security breaches and attacks happening to both small and large organizations, including government agencies. It is almost a regular occurrence. The need for </a:t>
            </a:r>
            <a:r>
              <a:rPr lang="en-US" sz="1200" kern="1200" dirty="0" err="1" smtClean="0">
                <a:solidFill>
                  <a:schemeClr val="tx1"/>
                </a:solidFill>
                <a:effectLst/>
                <a:latin typeface="+mn-lt"/>
                <a:ea typeface="+mn-ea"/>
                <a:cs typeface="+mn-cs"/>
              </a:rPr>
              <a:t>infosec</a:t>
            </a:r>
            <a:r>
              <a:rPr lang="en-US" sz="1200" kern="1200" dirty="0" smtClean="0">
                <a:solidFill>
                  <a:schemeClr val="tx1"/>
                </a:solidFill>
                <a:effectLst/>
                <a:latin typeface="+mn-lt"/>
                <a:ea typeface="+mn-ea"/>
                <a:cs typeface="+mn-cs"/>
              </a:rPr>
              <a:t> and network security skills, and the resulting opportunities are tremendous. You can read in the slide; the </a:t>
            </a:r>
            <a:r>
              <a:rPr lang="en-US" sz="1200" kern="1200" dirty="0" err="1" smtClean="0">
                <a:solidFill>
                  <a:schemeClr val="tx1"/>
                </a:solidFill>
                <a:effectLst/>
                <a:latin typeface="+mn-lt"/>
                <a:ea typeface="+mn-ea"/>
                <a:cs typeface="+mn-cs"/>
              </a:rPr>
              <a:t>hugh</a:t>
            </a:r>
            <a:r>
              <a:rPr lang="en-US" sz="1200" kern="1200" dirty="0" smtClean="0">
                <a:solidFill>
                  <a:schemeClr val="tx1"/>
                </a:solidFill>
                <a:effectLst/>
                <a:latin typeface="+mn-lt"/>
                <a:ea typeface="+mn-ea"/>
                <a:cs typeface="+mn-cs"/>
              </a:rPr>
              <a:t> demand and job opportunities for security professionals in the market .</a:t>
            </a:r>
          </a:p>
          <a:p>
            <a:endParaRPr lang="en-US"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a:t>
            </a:fld>
            <a:endParaRPr lang="en-US" dirty="0"/>
          </a:p>
        </p:txBody>
      </p:sp>
    </p:spTree>
    <p:extLst>
      <p:ext uri="{BB962C8B-B14F-4D97-AF65-F5344CB8AC3E}">
        <p14:creationId xmlns:p14="http://schemas.microsoft.com/office/powerpoint/2010/main" val="855563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addition to traditional course offerings, the academy provides</a:t>
            </a:r>
            <a:r>
              <a:rPr lang="en-US" baseline="0" dirty="0" smtClean="0"/>
              <a:t> Collaborate for Impact events, tools, and opportunities</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Collaborate for Impact </a:t>
            </a:r>
            <a:r>
              <a:rPr lang="en-US" baseline="0" dirty="0" smtClean="0"/>
              <a:t>are check-point experiences within the Foundational and Career-Ready offerings, but also independent events and offerings that serve to synthesize all skills learned to date in a problem-solving context.</a:t>
            </a:r>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22391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B572F0-5E65-4486-8C1B-9F3A5C81C407}"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233167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5</a:t>
            </a:fld>
            <a:endParaRPr lang="en-US" dirty="0"/>
          </a:p>
        </p:txBody>
      </p:sp>
    </p:spTree>
    <p:extLst>
      <p:ext uri="{BB962C8B-B14F-4D97-AF65-F5344CB8AC3E}">
        <p14:creationId xmlns:p14="http://schemas.microsoft.com/office/powerpoint/2010/main" val="137056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Use for vocational and 2- and 4-year college audiences</a:t>
            </a:r>
          </a:p>
          <a:p>
            <a:endParaRPr lang="en-US" baseline="0" dirty="0" smtClean="0"/>
          </a:p>
          <a:p>
            <a:r>
              <a:rPr lang="en-US" baseline="0" dirty="0" smtClean="0"/>
              <a:t>As IT and OT continue to merge, IoT jobs require deeper networking skills in addition to the foundation for Big Data and Analytics. We are confident that students who complete this technician level progression will already be in high demand, and will also be prepared to specialize in new high-demand IoT jobs such as industrial networking.</a:t>
            </a:r>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7</a:t>
            </a:fld>
            <a:endParaRPr lang="en-US" dirty="0"/>
          </a:p>
        </p:txBody>
      </p:sp>
    </p:spTree>
    <p:extLst>
      <p:ext uri="{BB962C8B-B14F-4D97-AF65-F5344CB8AC3E}">
        <p14:creationId xmlns:p14="http://schemas.microsoft.com/office/powerpoint/2010/main" val="697723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Use for vocational and 2- and 4-year college audiences</a:t>
            </a:r>
          </a:p>
          <a:p>
            <a:endParaRPr lang="en-US" baseline="0" dirty="0" smtClean="0"/>
          </a:p>
          <a:p>
            <a:r>
              <a:rPr lang="en-US" baseline="0" dirty="0" smtClean="0"/>
              <a:t>As IT and OT continue to merge, IoT jobs require deeper networking skills in addition to the foundation for Big Data and Analytics. We are confident that students who complete this technician level progression will already be in high demand, and will also be prepared to specialize in new high-demand IoT jobs such as industrial networking.</a:t>
            </a:r>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8</a:t>
            </a:fld>
            <a:endParaRPr lang="en-US" dirty="0"/>
          </a:p>
        </p:txBody>
      </p:sp>
    </p:spTree>
    <p:extLst>
      <p:ext uri="{BB962C8B-B14F-4D97-AF65-F5344CB8AC3E}">
        <p14:creationId xmlns:p14="http://schemas.microsoft.com/office/powerpoint/2010/main" val="703874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Use for vocational and 2- and 4-year college audiences</a:t>
            </a:r>
          </a:p>
          <a:p>
            <a:endParaRPr lang="en-US" baseline="0" dirty="0" smtClean="0"/>
          </a:p>
          <a:p>
            <a:r>
              <a:rPr lang="en-US" baseline="0" dirty="0" smtClean="0"/>
              <a:t>As IT and OT continue to merge, IoT jobs require deeper networking skills in addition to the foundation for Big Data and Analytics. We are confident that students who complete this technician level progression will already be in high demand, and will also be prepared to specialize in new high-demand IoT jobs such as industrial networking.</a:t>
            </a:r>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9</a:t>
            </a:fld>
            <a:endParaRPr lang="en-US" dirty="0"/>
          </a:p>
        </p:txBody>
      </p:sp>
    </p:spTree>
    <p:extLst>
      <p:ext uri="{BB962C8B-B14F-4D97-AF65-F5344CB8AC3E}">
        <p14:creationId xmlns:p14="http://schemas.microsoft.com/office/powerpoint/2010/main" val="1319724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Use for vocational and 2- and 4-year college audiences</a:t>
            </a:r>
          </a:p>
          <a:p>
            <a:endParaRPr lang="en-US" baseline="0" dirty="0" smtClean="0"/>
          </a:p>
          <a:p>
            <a:r>
              <a:rPr lang="en-US" baseline="0" dirty="0" smtClean="0"/>
              <a:t>As IT and OT continue to merge, IoT jobs require deeper networking skills in addition to the foundation for Big Data and Analytics. We are confident that students who complete this technician level progression will already be in high demand, and will also be prepared to specialize in new high-demand IoT jobs such as industrial networking.</a:t>
            </a:r>
          </a:p>
          <a:p>
            <a:endParaRPr lang="en-US" dirty="0"/>
          </a:p>
        </p:txBody>
      </p:sp>
      <p:sp>
        <p:nvSpPr>
          <p:cNvPr id="4" name="Slide Number Placeholder 3"/>
          <p:cNvSpPr>
            <a:spLocks noGrp="1"/>
          </p:cNvSpPr>
          <p:nvPr>
            <p:ph type="sldNum" sz="quarter" idx="10"/>
          </p:nvPr>
        </p:nvSpPr>
        <p:spPr/>
        <p:txBody>
          <a:bodyPr/>
          <a:lstStyle/>
          <a:p>
            <a:pPr>
              <a:defRPr/>
            </a:pPr>
            <a:fld id="{3F6C1005-B323-4A04-B0D1-DB577C3C2ECA}" type="slidenum">
              <a:rPr lang="en-US" smtClean="0"/>
              <a:pPr>
                <a:defRPr/>
              </a:pPr>
              <a:t>10</a:t>
            </a:fld>
            <a:endParaRPr lang="en-US" dirty="0"/>
          </a:p>
        </p:txBody>
      </p:sp>
    </p:spTree>
    <p:extLst>
      <p:ext uri="{BB962C8B-B14F-4D97-AF65-F5344CB8AC3E}">
        <p14:creationId xmlns:p14="http://schemas.microsoft.com/office/powerpoint/2010/main" val="660428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e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e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emf"/></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emf"/></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Blank_gradient onl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586" y="-1190"/>
            <a:ext cx="9144000" cy="5143500"/>
          </a:xfrm>
          <a:prstGeom prst="rect">
            <a:avLst/>
          </a:prstGeom>
        </p:spPr>
      </p:pic>
    </p:spTree>
    <p:extLst>
      <p:ext uri="{BB962C8B-B14F-4D97-AF65-F5344CB8AC3E}">
        <p14:creationId xmlns:p14="http://schemas.microsoft.com/office/powerpoint/2010/main" val="1048624140"/>
      </p:ext>
    </p:extLst>
  </p:cSld>
  <p:clrMapOvr>
    <a:masterClrMapping/>
  </p:clrMapOvr>
  <p:transition>
    <p:wipe dir="r"/>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56889513"/>
      </p:ext>
    </p:extLst>
  </p:cSld>
  <p:clrMapOvr>
    <a:masterClrMapping/>
  </p:clrMapOvr>
  <p:transition>
    <p:wipe dir="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ulle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9702" y="324161"/>
            <a:ext cx="8588861" cy="628650"/>
          </a:xfrm>
        </p:spPr>
        <p:txBody>
          <a:bodyPr/>
          <a:lstStyle>
            <a:lvl1pPr>
              <a:defRPr/>
            </a:lvl1pPr>
          </a:lstStyle>
          <a:p>
            <a:r>
              <a:rPr lang="en-US" dirty="0" smtClean="0"/>
              <a:t>Slide Title Goes Here</a:t>
            </a:r>
            <a:endParaRPr lang="en-US" dirty="0"/>
          </a:p>
        </p:txBody>
      </p:sp>
      <p:sp>
        <p:nvSpPr>
          <p:cNvPr id="4" name="Text Placeholder 3"/>
          <p:cNvSpPr>
            <a:spLocks noGrp="1"/>
          </p:cNvSpPr>
          <p:nvPr>
            <p:ph type="body" sz="quarter" idx="10" hasCustomPrompt="1"/>
          </p:nvPr>
        </p:nvSpPr>
        <p:spPr>
          <a:xfrm>
            <a:off x="228600" y="1008126"/>
            <a:ext cx="8577072" cy="3723894"/>
          </a:xfrm>
          <a:prstGeom prst="rect">
            <a:avLst/>
          </a:prstGeom>
        </p:spPr>
        <p:txBody>
          <a:bodyPr vert="horz" lIns="68589" tIns="34295" rIns="68589" bIns="34295" rtlCol="0">
            <a:noAutofit/>
          </a:bodyPr>
          <a:lstStyle>
            <a:lvl1pPr>
              <a:defRPr lang="en-US" dirty="0" smtClean="0">
                <a:latin typeface="+mn-lt"/>
              </a:defRPr>
            </a:lvl1pPr>
            <a:lvl2pPr>
              <a:defRPr lang="en-US" dirty="0" smtClean="0">
                <a:latin typeface="+mn-lt"/>
              </a:defRPr>
            </a:lvl2pPr>
            <a:lvl3pPr>
              <a:defRPr lang="en-US" dirty="0" smtClean="0">
                <a:latin typeface="+mn-lt"/>
              </a:defRPr>
            </a:lvl3pPr>
            <a:lvl4pPr>
              <a:defRPr lang="en-US" dirty="0" smtClean="0">
                <a:latin typeface="+mn-lt"/>
              </a:defRPr>
            </a:lvl4pPr>
            <a:lvl5pPr>
              <a:defRPr lang="en-US" dirty="0">
                <a:latin typeface="+mn-lt"/>
              </a:defRPr>
            </a:lvl5pPr>
          </a:lstStyle>
          <a:p>
            <a:pPr lvl="0"/>
            <a:r>
              <a:rPr lang="en-US" dirty="0" smtClean="0"/>
              <a:t>Body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71470520"/>
      </p:ext>
    </p:extLst>
  </p:cSld>
  <p:clrMapOvr>
    <a:masterClrMapping/>
  </p:clrMapOvr>
  <p:transition>
    <p:wipe dir="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Tree>
    <p:extLst>
      <p:ext uri="{BB962C8B-B14F-4D97-AF65-F5344CB8AC3E}">
        <p14:creationId xmlns:p14="http://schemas.microsoft.com/office/powerpoint/2010/main" val="3674462375"/>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57840991"/>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947814605"/>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dirty="0" smtClean="0"/>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rgbClr val="38C6F4">
                    <a:lumMod val="50000"/>
                  </a:srgbClr>
                </a:solidFill>
                <a:latin typeface="Arial"/>
                <a:cs typeface="CiscoSans Thin"/>
              </a:rPr>
              <a:pPr algn="r" defTabSz="610744" fontAlgn="auto">
                <a:spcBef>
                  <a:spcPts val="0"/>
                </a:spcBef>
                <a:spcAft>
                  <a:spcPts val="0"/>
                </a:spcAft>
                <a:defRPr/>
              </a:pPr>
              <a:t>‹#›</a:t>
            </a:fld>
            <a:endParaRPr lang="en-US" sz="600" dirty="0">
              <a:solidFill>
                <a:srgbClr val="38C6F4">
                  <a:lumMod val="50000"/>
                </a:srgbClr>
              </a:solidFill>
              <a:latin typeface="Arial"/>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smtClean="0">
                <a:solidFill>
                  <a:srgbClr val="38C6F4">
                    <a:lumMod val="50000"/>
                  </a:srgbClr>
                </a:solidFill>
                <a:latin typeface="Arial"/>
                <a:cs typeface="CiscoSans Thin"/>
              </a:rPr>
              <a:t>© 2017 Cisco </a:t>
            </a:r>
            <a:r>
              <a:rPr lang="en-US" sz="600" dirty="0">
                <a:solidFill>
                  <a:srgbClr val="38C6F4">
                    <a:lumMod val="50000"/>
                  </a:srgbClr>
                </a:solidFill>
                <a:latin typeface="Arial"/>
                <a:cs typeface="CiscoSans Thin"/>
              </a:rPr>
              <a:t>and/or its affiliates. All rights reserved</a:t>
            </a:r>
            <a:r>
              <a:rPr lang="en-US" sz="600" dirty="0" smtClean="0">
                <a:solidFill>
                  <a:srgbClr val="38C6F4">
                    <a:lumMod val="50000"/>
                  </a:srgbClr>
                </a:solidFill>
                <a:latin typeface="Arial"/>
                <a:cs typeface="CiscoSans Thin"/>
              </a:rPr>
              <a:t>. Cisco </a:t>
            </a:r>
            <a:r>
              <a:rPr lang="en-US" sz="600" dirty="0">
                <a:solidFill>
                  <a:srgbClr val="38C6F4">
                    <a:lumMod val="50000"/>
                  </a:srgbClr>
                </a:solidFill>
                <a:latin typeface="Arial"/>
                <a:cs typeface="CiscoSans Thin"/>
              </a:rPr>
              <a:t>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Tree>
    <p:extLst>
      <p:ext uri="{BB962C8B-B14F-4D97-AF65-F5344CB8AC3E}">
        <p14:creationId xmlns:p14="http://schemas.microsoft.com/office/powerpoint/2010/main" val="629444511"/>
      </p:ext>
    </p:extLst>
  </p:cSld>
  <p:clrMapOvr>
    <a:masterClrMapping/>
  </p:clrMapOvr>
  <p:transition spd="slow">
    <p:wip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smtClean="0"/>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dirty="0" smtClean="0"/>
              <a:t>Click to edit Master title style</a:t>
            </a:r>
            <a:endParaRPr lang="en-GB" dirty="0"/>
          </a:p>
        </p:txBody>
      </p:sp>
    </p:spTree>
    <p:extLst>
      <p:ext uri="{BB962C8B-B14F-4D97-AF65-F5344CB8AC3E}">
        <p14:creationId xmlns:p14="http://schemas.microsoft.com/office/powerpoint/2010/main" val="980302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5507263"/>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Tree>
    <p:extLst>
      <p:ext uri="{BB962C8B-B14F-4D97-AF65-F5344CB8AC3E}">
        <p14:creationId xmlns:p14="http://schemas.microsoft.com/office/powerpoint/2010/main" val="3837215983"/>
      </p:ext>
    </p:extLst>
  </p:cSld>
  <p:clrMapOvr>
    <a:masterClrMapping/>
  </p:clrMapOvr>
  <p:transition spd="slow">
    <p:wip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accent1"/>
                </a:solidFill>
              </a:defRPr>
            </a:lvl1pPr>
          </a:lstStyle>
          <a:p>
            <a:pPr lvl="0"/>
            <a:r>
              <a:rPr lang="en-US" dirty="0" smtClean="0"/>
              <a:t>Click to edit Master title style</a:t>
            </a:r>
            <a:endParaRPr lang="en-GB" dirty="0"/>
          </a:p>
        </p:txBody>
      </p:sp>
    </p:spTree>
    <p:extLst>
      <p:ext uri="{BB962C8B-B14F-4D97-AF65-F5344CB8AC3E}">
        <p14:creationId xmlns:p14="http://schemas.microsoft.com/office/powerpoint/2010/main" val="682450995"/>
      </p:ext>
    </p:extLst>
  </p:cSld>
  <p:clrMapOvr>
    <a:masterClrMapping/>
  </p:clrMapOvr>
  <p:transition spd="med">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3_Title Slide-animated gradient">
    <p:bg>
      <p:bgPr>
        <a:gradFill>
          <a:gsLst>
            <a:gs pos="0">
              <a:schemeClr val="bg2"/>
            </a:gs>
            <a:gs pos="100000">
              <a:schemeClr val="accent1"/>
            </a:gs>
          </a:gsLst>
          <a:lin ang="5400000" scaled="0"/>
        </a:gradFill>
        <a:effectLst/>
      </p:bgPr>
    </p:bg>
    <p:spTree>
      <p:nvGrpSpPr>
        <p:cNvPr id="1" name=""/>
        <p:cNvGrpSpPr/>
        <p:nvPr/>
      </p:nvGrpSpPr>
      <p:grpSpPr>
        <a:xfrm>
          <a:off x="0" y="0"/>
          <a:ext cx="0" cy="0"/>
          <a:chOff x="0" y="0"/>
          <a:chExt cx="0" cy="0"/>
        </a:xfrm>
      </p:grpSpPr>
      <p:pic>
        <p:nvPicPr>
          <p:cNvPr id="7" name="Picture 5"/>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25450" y="323850"/>
            <a:ext cx="941388"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Subtitle 2"/>
          <p:cNvSpPr>
            <a:spLocks noGrp="1"/>
          </p:cNvSpPr>
          <p:nvPr>
            <p:ph type="subTitle" idx="1"/>
          </p:nvPr>
        </p:nvSpPr>
        <p:spPr>
          <a:xfrm>
            <a:off x="469496" y="3793198"/>
            <a:ext cx="8296421" cy="288131"/>
          </a:xfrm>
          <a:prstGeom prst="rect">
            <a:avLst/>
          </a:prstGeom>
        </p:spPr>
        <p:txBody>
          <a:bodyPr lIns="91420" tIns="45710" rIns="91420" bIns="45710" anchor="b" anchorCtr="0">
            <a:noAutofit/>
          </a:bodyPr>
          <a:lstStyle>
            <a:lvl1pPr marL="0" indent="0" algn="l">
              <a:buNone/>
              <a:defRPr sz="1400" b="0" i="0">
                <a:solidFill>
                  <a:srgbClr val="FFFFFE"/>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33195"/>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73192"/>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3211463"/>
            <a:ext cx="8302625" cy="299001"/>
          </a:xfrm>
          <a:prstGeom prst="rect">
            <a:avLst/>
          </a:prstGeom>
        </p:spPr>
        <p:txBody>
          <a:bodyPr lIns="91420" tIns="45710" rIns="91420" bIns="45710"/>
          <a:lstStyle>
            <a:lvl1pPr marL="0" indent="0">
              <a:buFont typeface="Arial" panose="020B0604020202020204" pitchFamily="34" charset="0"/>
              <a:buNone/>
              <a:defRPr sz="2200" baseline="0">
                <a:solidFill>
                  <a:srgbClr val="FFFFFE"/>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639977"/>
            <a:ext cx="8340152" cy="644730"/>
          </a:xfrm>
          <a:prstGeom prst="rect">
            <a:avLst/>
          </a:prstGeom>
        </p:spPr>
        <p:txBody>
          <a:bodyPr anchor="b"/>
          <a:lstStyle>
            <a:lvl1pPr marL="0" indent="0" algn="l">
              <a:lnSpc>
                <a:spcPct val="90000"/>
              </a:lnSpc>
              <a:buFont typeface="Arial" panose="020B0604020202020204" pitchFamily="34" charset="0"/>
              <a:buNone/>
              <a:defRPr sz="5200" b="0" i="0" spc="0" baseline="0">
                <a:solidFill>
                  <a:srgbClr val="FFFFFE"/>
                </a:solidFill>
                <a:latin typeface="+mj-lt"/>
                <a:cs typeface="CiscoSans Thin"/>
              </a:defRPr>
            </a:lvl1pPr>
          </a:lstStyle>
          <a:p>
            <a:r>
              <a:rPr lang="en-US"/>
              <a:t>Click to edit Master title style</a:t>
            </a:r>
            <a:endParaRPr lang="en-US" dirty="0"/>
          </a:p>
        </p:txBody>
      </p:sp>
      <p:pic>
        <p:nvPicPr>
          <p:cNvPr id="8" name="Picture 2"/>
          <p:cNvPicPr>
            <a:picLocks noChangeAspect="1" noChangeArrowheads="1"/>
          </p:cNvPicPr>
          <p:nvPr userDrawn="1"/>
        </p:nvPicPr>
        <p:blipFill rotWithShape="1">
          <a:blip r:embed="rId3" cstate="email">
            <a:extLst>
              <a:ext uri="{28A0092B-C50C-407E-A947-70E740481C1C}">
                <a14:useLocalDpi xmlns:a14="http://schemas.microsoft.com/office/drawing/2010/main"/>
              </a:ext>
            </a:extLst>
          </a:blip>
          <a:srcRect l="23941" b="23664"/>
          <a:stretch/>
        </p:blipFill>
        <p:spPr bwMode="auto">
          <a:xfrm>
            <a:off x="1457324" y="400352"/>
            <a:ext cx="3119179" cy="5203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5777319"/>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99915" y="3209550"/>
            <a:ext cx="4684867" cy="288131"/>
          </a:xfrm>
          <a:prstGeom prst="rect">
            <a:avLst/>
          </a:prstGeom>
        </p:spPr>
        <p:txBody>
          <a:bodyPr vert="horz" lIns="68574" tIns="34288" rIns="68574" bIns="34288" rtlCol="0">
            <a:noAutofit/>
          </a:bodyPr>
          <a:lstStyle>
            <a:lvl1pPr marL="0" indent="0" algn="l" defTabSz="685748" rtl="0" eaLnBrk="1" latinLnBrk="0" hangingPunct="1">
              <a:lnSpc>
                <a:spcPct val="95000"/>
              </a:lnSpc>
              <a:spcBef>
                <a:spcPts val="1080"/>
              </a:spcBef>
              <a:buClr>
                <a:srgbClr val="92D050"/>
              </a:buClr>
              <a:buSzPct val="90000"/>
              <a:buFont typeface="Arial" pitchFamily="34" charset="0"/>
              <a:buNone/>
              <a:tabLst/>
              <a:defRPr lang="en-US" sz="1800" kern="1200" baseline="0" dirty="0">
                <a:solidFill>
                  <a:schemeClr val="tx1"/>
                </a:solidFill>
                <a:latin typeface="+mj-lt"/>
                <a:ea typeface="+mn-ea"/>
                <a:cs typeface="+mn-cs"/>
              </a:defRPr>
            </a:lvl1pPr>
            <a:lvl2pPr marL="342871" indent="0" algn="ctr">
              <a:buNone/>
              <a:defRPr>
                <a:solidFill>
                  <a:schemeClr val="tx1">
                    <a:tint val="75000"/>
                  </a:schemeClr>
                </a:solidFill>
              </a:defRPr>
            </a:lvl2pPr>
            <a:lvl3pPr marL="685748" indent="0" algn="ctr">
              <a:buNone/>
              <a:defRPr>
                <a:solidFill>
                  <a:schemeClr val="tx1">
                    <a:tint val="75000"/>
                  </a:schemeClr>
                </a:solidFill>
              </a:defRPr>
            </a:lvl3pPr>
            <a:lvl4pPr marL="1028622" indent="0" algn="ctr">
              <a:buNone/>
              <a:defRPr>
                <a:solidFill>
                  <a:schemeClr val="tx1">
                    <a:tint val="75000"/>
                  </a:schemeClr>
                </a:solidFill>
              </a:defRPr>
            </a:lvl4pPr>
            <a:lvl5pPr marL="1371498" indent="0" algn="ctr">
              <a:buNone/>
              <a:defRPr>
                <a:solidFill>
                  <a:schemeClr val="tx1">
                    <a:tint val="75000"/>
                  </a:schemeClr>
                </a:solidFill>
              </a:defRPr>
            </a:lvl5pPr>
            <a:lvl6pPr marL="1714369" indent="0" algn="ctr">
              <a:buNone/>
              <a:defRPr>
                <a:solidFill>
                  <a:schemeClr val="tx1">
                    <a:tint val="75000"/>
                  </a:schemeClr>
                </a:solidFill>
              </a:defRPr>
            </a:lvl6pPr>
            <a:lvl7pPr marL="2057246" indent="0" algn="ctr">
              <a:buNone/>
              <a:defRPr>
                <a:solidFill>
                  <a:schemeClr val="tx1">
                    <a:tint val="75000"/>
                  </a:schemeClr>
                </a:solidFill>
              </a:defRPr>
            </a:lvl7pPr>
            <a:lvl8pPr marL="2400120" indent="0" algn="ctr">
              <a:buNone/>
              <a:defRPr>
                <a:solidFill>
                  <a:schemeClr val="tx1">
                    <a:tint val="75000"/>
                  </a:schemeClr>
                </a:solidFill>
              </a:defRPr>
            </a:lvl8pPr>
            <a:lvl9pPr marL="2742996" indent="0" algn="ctr">
              <a:buNone/>
              <a:defRPr>
                <a:solidFill>
                  <a:schemeClr val="tx1">
                    <a:tint val="75000"/>
                  </a:schemeClr>
                </a:solidFill>
              </a:defRPr>
            </a:lvl9pPr>
          </a:lstStyle>
          <a:p>
            <a:pPr lvl="0"/>
            <a:r>
              <a:rPr lang="en-US"/>
              <a:t>Click to edit Master subtitle style</a:t>
            </a:r>
            <a:endParaRPr lang="en-US" dirty="0"/>
          </a:p>
        </p:txBody>
      </p:sp>
      <p:sp>
        <p:nvSpPr>
          <p:cNvPr id="2" name="Title 1"/>
          <p:cNvSpPr>
            <a:spLocks noGrp="1"/>
          </p:cNvSpPr>
          <p:nvPr>
            <p:ph type="ctrTitle"/>
          </p:nvPr>
        </p:nvSpPr>
        <p:spPr>
          <a:xfrm>
            <a:off x="459525" y="2462027"/>
            <a:ext cx="4712557" cy="766763"/>
          </a:xfrm>
        </p:spPr>
        <p:txBody>
          <a:bodyPr lIns="61715" tIns="34288" rIns="61715" bIns="34288" rtlCol="0" anchor="b">
            <a:noAutofit/>
          </a:bodyPr>
          <a:lstStyle>
            <a:lvl1pPr marL="0" indent="0" algn="l" defTabSz="685748" rtl="0" eaLnBrk="1" latinLnBrk="0" hangingPunct="1">
              <a:lnSpc>
                <a:spcPct val="80000"/>
              </a:lnSpc>
              <a:spcBef>
                <a:spcPct val="0"/>
              </a:spcBef>
              <a:buClr>
                <a:schemeClr val="tx1"/>
              </a:buClr>
              <a:buFont typeface="Ciscolight" pitchFamily="2" charset="0"/>
              <a:buNone/>
              <a:defRPr lang="en-US" sz="5200" b="0" kern="1200" spc="0" baseline="0" dirty="0">
                <a:solidFill>
                  <a:schemeClr val="accent1"/>
                </a:solidFill>
                <a:latin typeface="+mj-lt"/>
                <a:ea typeface="+mj-ea"/>
                <a:cs typeface="+mj-cs"/>
              </a:defRPr>
            </a:lvl1pPr>
          </a:lstStyle>
          <a:p>
            <a:r>
              <a:rPr lang="en-US"/>
              <a:t>Click to edit Master title style</a:t>
            </a:r>
            <a:endParaRPr lang="en-US" dirty="0"/>
          </a:p>
        </p:txBody>
      </p:sp>
      <p:sp>
        <p:nvSpPr>
          <p:cNvPr id="31" name="Picture Placeholder 30"/>
          <p:cNvSpPr>
            <a:spLocks noGrp="1"/>
          </p:cNvSpPr>
          <p:nvPr>
            <p:ph type="pic" sz="quarter" idx="10"/>
          </p:nvPr>
        </p:nvSpPr>
        <p:spPr>
          <a:xfrm>
            <a:off x="5540381" y="1438276"/>
            <a:ext cx="2676525" cy="2166938"/>
          </a:xfrm>
          <a:prstGeom prst="rect">
            <a:avLst/>
          </a:prstGeom>
        </p:spPr>
        <p:txBody>
          <a:bodyPr lIns="91420" tIns="45710" rIns="91420" bIns="45710" anchor="ctr" anchorCtr="1"/>
          <a:lstStyle>
            <a:lvl1pPr marL="0" indent="0" algn="ctr">
              <a:buNone/>
              <a:defRPr>
                <a:solidFill>
                  <a:schemeClr val="tx1"/>
                </a:solidFill>
                <a:latin typeface="+mj-l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3051447353"/>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3_Segue">
    <p:bg>
      <p:bgPr>
        <a:gradFill rotWithShape="0">
          <a:gsLst>
            <a:gs pos="0">
              <a:schemeClr val="bg2"/>
            </a:gs>
            <a:gs pos="100000">
              <a:schemeClr val="accent1"/>
            </a:gs>
          </a:gsLst>
          <a:lin ang="5400000"/>
        </a:gradFill>
        <a:effectLst/>
      </p:bgPr>
    </p:bg>
    <p:spTree>
      <p:nvGrpSpPr>
        <p:cNvPr id="1" name=""/>
        <p:cNvGrpSpPr/>
        <p:nvPr/>
      </p:nvGrpSpPr>
      <p:grpSpPr>
        <a:xfrm>
          <a:off x="0" y="0"/>
          <a:ext cx="0" cy="0"/>
          <a:chOff x="0" y="0"/>
          <a:chExt cx="0" cy="0"/>
        </a:xfrm>
      </p:grpSpPr>
      <p:sp>
        <p:nvSpPr>
          <p:cNvPr id="3"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509F5890-BE05-4D5D-AADF-DD6FDB4C472B}" type="slidenum">
              <a:rPr lang="en-US" sz="600">
                <a:solidFill>
                  <a:schemeClr val="bg1">
                    <a:alpha val="60000"/>
                  </a:schemeClr>
                </a:solidFill>
                <a:latin typeface="+mn-lt"/>
                <a:ea typeface="+mn-ea"/>
                <a:cs typeface="CiscoSans Thin"/>
              </a:rPr>
              <a:pPr algn="r" defTabSz="610744" fontAlgn="auto">
                <a:spcBef>
                  <a:spcPts val="0"/>
                </a:spcBef>
                <a:spcAft>
                  <a:spcPts val="0"/>
                </a:spcAft>
                <a:defRPr/>
              </a:pPr>
              <a:t>‹#›</a:t>
            </a:fld>
            <a:endParaRPr lang="en-US" sz="600" dirty="0">
              <a:solidFill>
                <a:schemeClr val="bg1">
                  <a:alpha val="60000"/>
                </a:schemeClr>
              </a:solidFill>
              <a:latin typeface="+mn-lt"/>
              <a:ea typeface="+mn-ea"/>
              <a:cs typeface="CiscoSans Thin"/>
            </a:endParaRPr>
          </a:p>
        </p:txBody>
      </p:sp>
      <p:sp>
        <p:nvSpPr>
          <p:cNvPr id="4"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bg1">
                    <a:alpha val="60000"/>
                  </a:schemeClr>
                </a:solidFill>
                <a:latin typeface="+mn-lt"/>
                <a:ea typeface="+mn-ea"/>
                <a:cs typeface="CiscoSans Thin"/>
              </a:rPr>
              <a:t>© 2016</a:t>
            </a:r>
            <a:r>
              <a:rPr lang="en-US" sz="600" baseline="0" dirty="0">
                <a:solidFill>
                  <a:schemeClr val="bg1">
                    <a:alpha val="60000"/>
                  </a:schemeClr>
                </a:solidFill>
                <a:latin typeface="+mn-lt"/>
                <a:ea typeface="+mn-ea"/>
                <a:cs typeface="CiscoSans Thin"/>
              </a:rPr>
              <a:t> </a:t>
            </a:r>
            <a:r>
              <a:rPr lang="en-US" sz="600" dirty="0">
                <a:solidFill>
                  <a:schemeClr val="bg1">
                    <a:alpha val="60000"/>
                  </a:schemeClr>
                </a:solidFill>
                <a:latin typeface="+mn-lt"/>
                <a:ea typeface="+mn-ea"/>
                <a:cs typeface="CiscoSans Thin"/>
              </a:rPr>
              <a:t> Cisco and/or its affiliates. All rights reserved.   Cisco Confidential</a:t>
            </a:r>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cs typeface="CiscoSans Thin"/>
              </a:defRPr>
            </a:lvl1pPr>
          </a:lstStyle>
          <a:p>
            <a:r>
              <a:rPr lang="en-US"/>
              <a:t>Click to edit Master title style</a:t>
            </a:r>
            <a:endParaRPr lang="en-US" dirty="0"/>
          </a:p>
        </p:txBody>
      </p:sp>
      <p:pic>
        <p:nvPicPr>
          <p:cNvPr id="10" name="Picture 2"/>
          <p:cNvPicPr>
            <a:picLocks noChangeAspect="1" noChangeArrowheads="1"/>
          </p:cNvPicPr>
          <p:nvPr userDrawn="1"/>
        </p:nvPicPr>
        <p:blipFill>
          <a:blip r:embed="rId2" cstate="screen">
            <a:alphaModFix amt="60000"/>
            <a:biLevel thresh="25000"/>
            <a:extLst>
              <a:ext uri="{28A0092B-C50C-407E-A947-70E740481C1C}">
                <a14:useLocalDpi xmlns:a14="http://schemas.microsoft.com/office/drawing/2010/main"/>
              </a:ext>
            </a:extLst>
          </a:blip>
          <a:stretch>
            <a:fillRect/>
          </a:stretch>
        </p:blipFill>
        <p:spPr bwMode="auto">
          <a:xfrm>
            <a:off x="477679" y="4625975"/>
            <a:ext cx="424180" cy="2651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51678290"/>
      </p:ext>
    </p:extLst>
  </p:cSld>
  <p:clrMapOvr>
    <a:masterClrMapping/>
  </p:clrMapOvr>
  <p:transition spd="slow">
    <p:wip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Segue">
    <p:bg>
      <p:bgPr>
        <a:gradFill rotWithShape="0">
          <a:gsLst>
            <a:gs pos="0">
              <a:schemeClr val="bg2"/>
            </a:gs>
            <a:gs pos="100000">
              <a:schemeClr val="accent1"/>
            </a:gs>
          </a:gsLst>
          <a:lin ang="5400000"/>
        </a:gradFill>
        <a:effectLst/>
      </p:bgPr>
    </p:bg>
    <p:spTree>
      <p:nvGrpSpPr>
        <p:cNvPr id="1" name=""/>
        <p:cNvGrpSpPr/>
        <p:nvPr/>
      </p:nvGrpSpPr>
      <p:grpSpPr>
        <a:xfrm>
          <a:off x="0" y="0"/>
          <a:ext cx="0" cy="0"/>
          <a:chOff x="0" y="0"/>
          <a:chExt cx="0" cy="0"/>
        </a:xfrm>
      </p:grpSpPr>
      <p:sp>
        <p:nvSpPr>
          <p:cNvPr id="7"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509F5890-BE05-4D5D-AADF-DD6FDB4C472B}" type="slidenum">
              <a:rPr lang="en-US" sz="600">
                <a:solidFill>
                  <a:schemeClr val="bg1">
                    <a:alpha val="60000"/>
                  </a:schemeClr>
                </a:solidFill>
                <a:latin typeface="+mn-lt"/>
                <a:ea typeface="+mn-ea"/>
                <a:cs typeface="CiscoSans Thin"/>
              </a:rPr>
              <a:pPr algn="r" defTabSz="610744" fontAlgn="auto">
                <a:spcBef>
                  <a:spcPts val="0"/>
                </a:spcBef>
                <a:spcAft>
                  <a:spcPts val="0"/>
                </a:spcAft>
                <a:defRPr/>
              </a:pPr>
              <a:t>‹#›</a:t>
            </a:fld>
            <a:endParaRPr lang="en-US" sz="600" dirty="0">
              <a:solidFill>
                <a:schemeClr val="bg1">
                  <a:alpha val="60000"/>
                </a:schemeClr>
              </a:solidFill>
              <a:latin typeface="+mn-lt"/>
              <a:ea typeface="+mn-ea"/>
              <a:cs typeface="CiscoSans Thin"/>
            </a:endParaRPr>
          </a:p>
        </p:txBody>
      </p:sp>
      <p:sp>
        <p:nvSpPr>
          <p:cNvPr id="8"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bg1">
                    <a:alpha val="60000"/>
                  </a:schemeClr>
                </a:solidFill>
                <a:latin typeface="+mn-lt"/>
                <a:ea typeface="+mn-ea"/>
                <a:cs typeface="CiscoSans Thin"/>
              </a:rPr>
              <a:t>© 2016</a:t>
            </a:r>
            <a:r>
              <a:rPr lang="en-US" sz="600" baseline="0" dirty="0">
                <a:solidFill>
                  <a:schemeClr val="bg1">
                    <a:alpha val="60000"/>
                  </a:schemeClr>
                </a:solidFill>
                <a:latin typeface="+mn-lt"/>
                <a:ea typeface="+mn-ea"/>
                <a:cs typeface="CiscoSans Thin"/>
              </a:rPr>
              <a:t> </a:t>
            </a:r>
            <a:r>
              <a:rPr lang="en-US" sz="600" dirty="0">
                <a:solidFill>
                  <a:schemeClr val="bg1">
                    <a:alpha val="60000"/>
                  </a:schemeClr>
                </a:solidFill>
                <a:latin typeface="+mn-lt"/>
                <a:ea typeface="+mn-ea"/>
                <a:cs typeface="CiscoSans Thin"/>
              </a:rPr>
              <a:t> Cisco and/or its affiliates. All rights reserved.   Cisco Confidential</a:t>
            </a:r>
          </a:p>
        </p:txBody>
      </p:sp>
      <p:pic>
        <p:nvPicPr>
          <p:cNvPr id="9" name="Picture 2"/>
          <p:cNvPicPr>
            <a:picLocks noChangeAspect="1" noChangeArrowheads="1"/>
          </p:cNvPicPr>
          <p:nvPr userDrawn="1"/>
        </p:nvPicPr>
        <p:blipFill>
          <a:blip r:embed="rId2" cstate="screen">
            <a:alphaModFix amt="60000"/>
            <a:biLevel thresh="25000"/>
            <a:extLst>
              <a:ext uri="{28A0092B-C50C-407E-A947-70E740481C1C}">
                <a14:useLocalDpi xmlns:a14="http://schemas.microsoft.com/office/drawing/2010/main"/>
              </a:ext>
            </a:extLst>
          </a:blip>
          <a:stretch>
            <a:fillRect/>
          </a:stretch>
        </p:blipFill>
        <p:spPr bwMode="auto">
          <a:xfrm>
            <a:off x="477679" y="4625975"/>
            <a:ext cx="424180" cy="2651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80222090"/>
      </p:ext>
    </p:extLst>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7"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818279815"/>
      </p:ext>
    </p:extLst>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2"/>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185169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ulle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37766" y="1347788"/>
            <a:ext cx="8345488" cy="3168210"/>
          </a:xfrm>
          <a:prstGeom prst="rect">
            <a:avLst/>
          </a:prstGeom>
        </p:spPr>
        <p:txBody>
          <a:bodyPr lIns="91420" tIns="45710" rIns="91420" bIns="45710">
            <a:noAutofit/>
          </a:bodyPr>
          <a:lstStyle>
            <a:lvl1pPr marL="280928" indent="-223792">
              <a:lnSpc>
                <a:spcPct val="95000"/>
              </a:lnSpc>
              <a:spcBef>
                <a:spcPts val="1110"/>
              </a:spcBef>
              <a:buClr>
                <a:schemeClr val="tx2"/>
              </a:buClr>
              <a:buSzPct val="80000"/>
              <a:buFont typeface="Arial"/>
              <a:buChar char="•"/>
              <a:defRPr sz="3700" b="0" i="0">
                <a:solidFill>
                  <a:schemeClr val="tx2"/>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US"/>
              <a:t>Click to edit Master text styles</a:t>
            </a:r>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dirty="0"/>
              <a:t>Click to edit Master title style</a:t>
            </a:r>
            <a:endParaRPr lang="en-GB" dirty="0"/>
          </a:p>
        </p:txBody>
      </p:sp>
    </p:spTree>
    <p:extLst>
      <p:ext uri="{BB962C8B-B14F-4D97-AF65-F5344CB8AC3E}">
        <p14:creationId xmlns:p14="http://schemas.microsoft.com/office/powerpoint/2010/main" val="423680265"/>
      </p:ext>
    </p:extLst>
  </p:cSld>
  <p:clrMapOvr>
    <a:masterClrMapping/>
  </p:clrMapOvr>
  <p:transition spd="med">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37766" y="1347788"/>
            <a:ext cx="8345488" cy="3168210"/>
          </a:xfrm>
          <a:prstGeom prst="rect">
            <a:avLst/>
          </a:prstGeom>
        </p:spPr>
        <p:txBody>
          <a:bodyPr lIns="91420" tIns="45710" rIns="91420" bIns="45710">
            <a:noAutofit/>
          </a:bodyPr>
          <a:lstStyle>
            <a:lvl1pPr marL="57136" indent="0">
              <a:lnSpc>
                <a:spcPct val="95000"/>
              </a:lnSpc>
              <a:spcBef>
                <a:spcPts val="1110"/>
              </a:spcBef>
              <a:buClr>
                <a:schemeClr val="tx1"/>
              </a:buClr>
              <a:buSzPct val="80000"/>
              <a:buFont typeface="Arial"/>
              <a:buNone/>
              <a:defRPr sz="3700" b="0" i="0">
                <a:solidFill>
                  <a:schemeClr val="tx2"/>
                </a:solidFill>
                <a:latin typeface="+mn-lt"/>
                <a:cs typeface="CiscoSans ExtraLight"/>
              </a:defRPr>
            </a:lvl1pPr>
            <a:lvl2pPr marL="292040" indent="0">
              <a:lnSpc>
                <a:spcPct val="95000"/>
              </a:lnSpc>
              <a:spcBef>
                <a:spcPts val="450"/>
              </a:spcBef>
              <a:buClr>
                <a:schemeClr val="tx1"/>
              </a:buClr>
              <a:buSzPct val="80000"/>
              <a:buFont typeface="Arial"/>
              <a:buNone/>
              <a:defRPr sz="1800" b="0" i="0">
                <a:solidFill>
                  <a:srgbClr val="676767"/>
                </a:solidFill>
                <a:latin typeface="+mn-lt"/>
                <a:cs typeface="CiscoSans ExtraLight"/>
              </a:defRPr>
            </a:lvl2pPr>
            <a:lvl3pPr marL="576143" indent="0">
              <a:buClr>
                <a:schemeClr val="tx1"/>
              </a:buClr>
              <a:buSzPct val="80000"/>
              <a:buFont typeface="Arial"/>
              <a:buNone/>
              <a:defRPr sz="1600" b="0" i="0">
                <a:solidFill>
                  <a:srgbClr val="676767"/>
                </a:solidFill>
                <a:latin typeface="+mn-lt"/>
                <a:cs typeface="CiscoSans ExtraLight"/>
              </a:defRPr>
            </a:lvl3pPr>
            <a:lvl4pPr marL="739620" indent="0">
              <a:buClr>
                <a:schemeClr val="tx1"/>
              </a:buClr>
              <a:buSzPct val="80000"/>
              <a:buFont typeface="Arial"/>
              <a:buNone/>
              <a:defRPr sz="1400" b="0" i="0">
                <a:solidFill>
                  <a:srgbClr val="676767"/>
                </a:solidFill>
                <a:latin typeface="+mn-lt"/>
                <a:cs typeface="CiscoSans ExtraLight"/>
              </a:defRPr>
            </a:lvl4pPr>
            <a:lvl5pPr marL="914210" indent="0">
              <a:buClr>
                <a:schemeClr val="tx1"/>
              </a:buClr>
              <a:buSzPct val="80000"/>
              <a:buFont typeface="Arial"/>
              <a:buNone/>
              <a:defRPr sz="1200" b="0" i="0">
                <a:solidFill>
                  <a:srgbClr val="676767"/>
                </a:solidFill>
                <a:latin typeface="+mn-lt"/>
                <a:cs typeface="CiscoSans ExtraLight"/>
              </a:defRPr>
            </a:lvl5pPr>
          </a:lstStyle>
          <a:p>
            <a:pPr lvl="0"/>
            <a:r>
              <a:rPr lang="en-US"/>
              <a:t>Click to edit Master text styles</a:t>
            </a:r>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40314194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dirty="0" smtClean="0"/>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smtClean="0"/>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dirty="0" smtClean="0"/>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timing>
    <p:tnLst>
      <p:par>
        <p:cTn id="1" dur="indefinite" restart="never" nodeType="tmRoot"/>
      </p:par>
    </p:tnLst>
  </p:timing>
  <p:extLst mod="1">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Slide Without Tit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89660" y="895601"/>
            <a:ext cx="8398739" cy="3168210"/>
          </a:xfrm>
          <a:prstGeom prst="rect">
            <a:avLst/>
          </a:prstGeom>
        </p:spPr>
        <p:txBody>
          <a:bodyPr lIns="91420" tIns="45710" rIns="91420" bIns="45710">
            <a:noAutofit/>
          </a:bodyPr>
          <a:lstStyle>
            <a:lvl1pPr marL="57136" indent="0">
              <a:lnSpc>
                <a:spcPct val="95000"/>
              </a:lnSpc>
              <a:spcBef>
                <a:spcPts val="1110"/>
              </a:spcBef>
              <a:buClr>
                <a:schemeClr val="tx1"/>
              </a:buClr>
              <a:buSzPct val="80000"/>
              <a:buFont typeface="Arial"/>
              <a:buNone/>
              <a:defRPr sz="3700" b="0" i="0">
                <a:solidFill>
                  <a:schemeClr val="tx2"/>
                </a:solidFill>
                <a:latin typeface="+mn-lt"/>
                <a:cs typeface="CiscoSans ExtraLight"/>
              </a:defRPr>
            </a:lvl1pPr>
            <a:lvl2pPr marL="292040" indent="0">
              <a:lnSpc>
                <a:spcPct val="95000"/>
              </a:lnSpc>
              <a:spcBef>
                <a:spcPts val="450"/>
              </a:spcBef>
              <a:buClr>
                <a:schemeClr val="tx1"/>
              </a:buClr>
              <a:buSzPct val="80000"/>
              <a:buFont typeface="Arial"/>
              <a:buNone/>
              <a:defRPr sz="1800" b="0" i="0">
                <a:solidFill>
                  <a:srgbClr val="676767"/>
                </a:solidFill>
                <a:latin typeface="+mn-lt"/>
                <a:cs typeface="CiscoSans ExtraLight"/>
              </a:defRPr>
            </a:lvl2pPr>
            <a:lvl3pPr marL="576143" indent="0">
              <a:buClr>
                <a:schemeClr val="tx1"/>
              </a:buClr>
              <a:buSzPct val="80000"/>
              <a:buFont typeface="Arial"/>
              <a:buNone/>
              <a:defRPr sz="1600" b="0" i="0">
                <a:solidFill>
                  <a:srgbClr val="676767"/>
                </a:solidFill>
                <a:latin typeface="+mn-lt"/>
                <a:cs typeface="CiscoSans ExtraLight"/>
              </a:defRPr>
            </a:lvl3pPr>
            <a:lvl4pPr marL="739620" indent="0">
              <a:buClr>
                <a:schemeClr val="tx1"/>
              </a:buClr>
              <a:buSzPct val="80000"/>
              <a:buFont typeface="Arial"/>
              <a:buNone/>
              <a:defRPr sz="1400" b="0" i="0">
                <a:solidFill>
                  <a:srgbClr val="676767"/>
                </a:solidFill>
                <a:latin typeface="+mn-lt"/>
                <a:cs typeface="CiscoSans ExtraLight"/>
              </a:defRPr>
            </a:lvl4pPr>
            <a:lvl5pPr marL="914210" indent="0">
              <a:buClr>
                <a:schemeClr val="tx1"/>
              </a:buClr>
              <a:buSzPct val="80000"/>
              <a:buFont typeface="Arial"/>
              <a:buNone/>
              <a:defRPr sz="1200" b="0" i="0">
                <a:solidFill>
                  <a:srgbClr val="676767"/>
                </a:solidFill>
                <a:latin typeface="+mn-lt"/>
                <a:cs typeface="CiscoSans ExtraLight"/>
              </a:defRPr>
            </a:lvl5pPr>
          </a:lstStyle>
          <a:p>
            <a:pPr lvl="0"/>
            <a:r>
              <a:rPr lang="en-US"/>
              <a:t>Click to edit Master text styles</a:t>
            </a:r>
          </a:p>
        </p:txBody>
      </p:sp>
    </p:spTree>
    <p:extLst>
      <p:ext uri="{BB962C8B-B14F-4D97-AF65-F5344CB8AC3E}">
        <p14:creationId xmlns:p14="http://schemas.microsoft.com/office/powerpoint/2010/main" val="1435612373"/>
      </p:ext>
    </p:extLst>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ullet Slide Without Tit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28639" y="876359"/>
            <a:ext cx="8259762" cy="3168210"/>
          </a:xfrm>
          <a:prstGeom prst="rect">
            <a:avLst/>
          </a:prstGeom>
        </p:spPr>
        <p:txBody>
          <a:bodyPr lIns="91420" tIns="45710" rIns="91420" bIns="45710">
            <a:noAutofit/>
          </a:bodyPr>
          <a:lstStyle>
            <a:lvl1pPr marL="212400" indent="-392400">
              <a:lnSpc>
                <a:spcPts val="4440"/>
              </a:lnSpc>
              <a:spcBef>
                <a:spcPts val="0"/>
              </a:spcBef>
              <a:buClr>
                <a:schemeClr val="tx2"/>
              </a:buClr>
              <a:buSzPct val="80000"/>
              <a:buFont typeface="Arial"/>
              <a:buChar char="•"/>
              <a:defRPr sz="3700" b="0" i="0">
                <a:solidFill>
                  <a:schemeClr val="tx2"/>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US"/>
              <a:t>Click to edit Master text styles</a:t>
            </a:r>
          </a:p>
        </p:txBody>
      </p:sp>
    </p:spTree>
    <p:extLst>
      <p:ext uri="{BB962C8B-B14F-4D97-AF65-F5344CB8AC3E}">
        <p14:creationId xmlns:p14="http://schemas.microsoft.com/office/powerpoint/2010/main" val="3679876306"/>
      </p:ext>
    </p:extLst>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62301" y="1347788"/>
            <a:ext cx="8277344" cy="3168210"/>
          </a:xfrm>
          <a:prstGeom prst="rect">
            <a:avLst/>
          </a:prstGeom>
        </p:spPr>
        <p:txBody>
          <a:bodyPr lIns="91420" tIns="45710" rIns="91420" bIns="45710">
            <a:noAutofit/>
          </a:bodyPr>
          <a:lstStyle>
            <a:lvl1pPr marL="280928" indent="-223792">
              <a:lnSpc>
                <a:spcPct val="95000"/>
              </a:lnSpc>
              <a:spcBef>
                <a:spcPts val="1110"/>
              </a:spcBef>
              <a:buClr>
                <a:schemeClr val="tx2"/>
              </a:buClr>
              <a:buSzPct val="80000"/>
              <a:buFont typeface="Arial"/>
              <a:buChar char="•"/>
              <a:defRPr sz="2000" b="0" i="0">
                <a:solidFill>
                  <a:schemeClr val="tx2"/>
                </a:solidFill>
                <a:latin typeface="+mn-lt"/>
                <a:cs typeface="CiscoSans ExtraLight"/>
              </a:defRPr>
            </a:lvl1pPr>
            <a:lvl2pPr marL="50789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747558" indent="-171415">
              <a:buClr>
                <a:schemeClr val="tx2"/>
              </a:buClr>
              <a:buSzPct val="80000"/>
              <a:buFont typeface="Arial"/>
              <a:buChar char="•"/>
              <a:defRPr sz="1600" b="0" i="0">
                <a:solidFill>
                  <a:schemeClr val="tx2"/>
                </a:solidFill>
                <a:latin typeface="+mn-lt"/>
                <a:cs typeface="CiscoSans ExtraLight"/>
              </a:defRPr>
            </a:lvl3pPr>
            <a:lvl4pPr marL="911035" indent="-171415">
              <a:buClr>
                <a:schemeClr val="tx2"/>
              </a:buClr>
              <a:buSzPct val="80000"/>
              <a:buFont typeface="Arial"/>
              <a:buChar char="•"/>
              <a:defRPr sz="1400" b="0" i="0">
                <a:solidFill>
                  <a:schemeClr val="tx2"/>
                </a:solidFill>
                <a:latin typeface="+mn-lt"/>
                <a:cs typeface="CiscoSans ExtraLight"/>
              </a:defRPr>
            </a:lvl4pPr>
            <a:lvl5pPr marL="1082450" indent="-168240">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4141546670"/>
      </p:ext>
    </p:extLst>
  </p:cSld>
  <p:clrMapOvr>
    <a:masterClrMapping/>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37766" y="1347788"/>
            <a:ext cx="3901123" cy="3083094"/>
          </a:xfrm>
          <a:prstGeom prst="rect">
            <a:avLst/>
          </a:prstGeom>
        </p:spPr>
        <p:txBody>
          <a:bodyPr lIns="91420" tIns="45710" rIns="91420" bIns="45710">
            <a:noAutofit/>
          </a:bodyPr>
          <a:lstStyle>
            <a:lvl1pPr marL="228555" indent="-171415">
              <a:lnSpc>
                <a:spcPct val="95000"/>
              </a:lnSpc>
              <a:spcBef>
                <a:spcPts val="1110"/>
              </a:spcBef>
              <a:buClr>
                <a:schemeClr val="tx2"/>
              </a:buClr>
              <a:buSzPct val="80000"/>
              <a:buFont typeface="Arial"/>
              <a:buChar char="•"/>
              <a:defRPr sz="2000" b="0" i="0">
                <a:solidFill>
                  <a:schemeClr val="tx2"/>
                </a:solidFill>
                <a:latin typeface="+mn-lt"/>
                <a:cs typeface="CiscoSans ExtraLight"/>
              </a:defRPr>
            </a:lvl1pPr>
            <a:lvl2pPr marL="45710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628520" indent="-171415">
              <a:buClr>
                <a:schemeClr val="tx2"/>
              </a:buClr>
              <a:buSzPct val="80000"/>
              <a:buFont typeface="Arial"/>
              <a:buChar char="•"/>
              <a:defRPr sz="1600" b="0" i="0">
                <a:solidFill>
                  <a:schemeClr val="tx2"/>
                </a:solidFill>
                <a:latin typeface="+mn-lt"/>
                <a:cs typeface="CiscoSans ExtraLight"/>
              </a:defRPr>
            </a:lvl3pPr>
            <a:lvl4pPr marL="799934" indent="-171415">
              <a:buClr>
                <a:schemeClr val="tx2"/>
              </a:buClr>
              <a:buSzPct val="80000"/>
              <a:buFont typeface="Arial"/>
              <a:buChar char="•"/>
              <a:defRPr sz="1400" b="0" i="0">
                <a:solidFill>
                  <a:schemeClr val="tx2"/>
                </a:solidFill>
                <a:latin typeface="+mn-lt"/>
                <a:cs typeface="CiscoSans ExtraLight"/>
              </a:defRPr>
            </a:lvl4pPr>
            <a:lvl5pPr marL="971347" indent="-171415">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3"/>
          <p:cNvSpPr>
            <a:spLocks noGrp="1"/>
          </p:cNvSpPr>
          <p:nvPr>
            <p:ph type="body" sz="quarter" idx="11"/>
          </p:nvPr>
        </p:nvSpPr>
        <p:spPr>
          <a:xfrm>
            <a:off x="4564794" y="1347788"/>
            <a:ext cx="4218460" cy="3083094"/>
          </a:xfrm>
          <a:prstGeom prst="rect">
            <a:avLst/>
          </a:prstGeom>
        </p:spPr>
        <p:txBody>
          <a:bodyPr lIns="91420" tIns="45710" rIns="91420" bIns="45710">
            <a:noAutofit/>
          </a:bodyPr>
          <a:lstStyle>
            <a:lvl1pPr marL="228555" indent="-171415">
              <a:lnSpc>
                <a:spcPct val="95000"/>
              </a:lnSpc>
              <a:spcBef>
                <a:spcPts val="1110"/>
              </a:spcBef>
              <a:buClr>
                <a:schemeClr val="tx2"/>
              </a:buClr>
              <a:buSzPct val="80000"/>
              <a:buFont typeface="Arial"/>
              <a:buChar char="•"/>
              <a:defRPr sz="2000" b="0" i="0" baseline="0">
                <a:solidFill>
                  <a:schemeClr val="tx2"/>
                </a:solidFill>
                <a:latin typeface="+mn-lt"/>
                <a:cs typeface="CiscoSans ExtraLight"/>
              </a:defRPr>
            </a:lvl1pPr>
            <a:lvl2pPr marL="45710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628520" indent="-171415">
              <a:buClr>
                <a:schemeClr val="tx2"/>
              </a:buClr>
              <a:buSzPct val="80000"/>
              <a:buFont typeface="Arial"/>
              <a:buChar char="•"/>
              <a:defRPr sz="1600" b="0" i="0">
                <a:solidFill>
                  <a:schemeClr val="tx2"/>
                </a:solidFill>
                <a:latin typeface="+mn-lt"/>
                <a:cs typeface="CiscoSans ExtraLight"/>
              </a:defRPr>
            </a:lvl3pPr>
            <a:lvl4pPr marL="799934" indent="-171415">
              <a:buClr>
                <a:schemeClr val="tx2"/>
              </a:buClr>
              <a:buSzPct val="80000"/>
              <a:buFont typeface="Arial"/>
              <a:buChar char="•"/>
              <a:defRPr sz="1400" b="0" i="0">
                <a:solidFill>
                  <a:schemeClr val="tx2"/>
                </a:solidFill>
                <a:latin typeface="+mn-lt"/>
                <a:cs typeface="CiscoSans ExtraLight"/>
              </a:defRPr>
            </a:lvl4pPr>
            <a:lvl5pPr marL="971347" indent="-171415">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108522226"/>
      </p:ext>
    </p:extLst>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ullet_2-Column Layout">
    <p:spTree>
      <p:nvGrpSpPr>
        <p:cNvPr id="1" name=""/>
        <p:cNvGrpSpPr/>
        <p:nvPr/>
      </p:nvGrpSpPr>
      <p:grpSpPr>
        <a:xfrm>
          <a:off x="0" y="0"/>
          <a:ext cx="0" cy="0"/>
          <a:chOff x="0" y="0"/>
          <a:chExt cx="0" cy="0"/>
        </a:xfrm>
      </p:grpSpPr>
      <p:cxnSp>
        <p:nvCxnSpPr>
          <p:cNvPr id="6" name="Straight Connector 5"/>
          <p:cNvCxnSpPr/>
          <p:nvPr/>
        </p:nvCxnSpPr>
        <p:spPr>
          <a:xfrm>
            <a:off x="4565650" y="609600"/>
            <a:ext cx="0" cy="3984625"/>
          </a:xfrm>
          <a:prstGeom prst="line">
            <a:avLst/>
          </a:prstGeom>
          <a:ln w="38100" cap="flat" cmpd="sng">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67928" y="302505"/>
            <a:ext cx="3715995" cy="826447"/>
          </a:xfrm>
          <a:prstGeom prst="rect">
            <a:avLst/>
          </a:prstGeom>
        </p:spPr>
        <p:txBody>
          <a:bodyPr lIns="61712" tIns="34286" rIns="61712" bIns="34286" rtlCol="0">
            <a:noAutofit/>
          </a:bodyPr>
          <a:lstStyle>
            <a:lvl1pPr algn="l" defTabSz="685720" rtl="0" eaLnBrk="1" latinLnBrk="0" hangingPunct="1">
              <a:lnSpc>
                <a:spcPct val="80000"/>
              </a:lnSpc>
              <a:spcBef>
                <a:spcPct val="0"/>
              </a:spcBef>
              <a:buNone/>
              <a:defRPr lang="en-US" sz="3200" b="0" i="0" kern="1200" spc="-75" baseline="0" dirty="0" smtClean="0">
                <a:solidFill>
                  <a:schemeClr val="tx2"/>
                </a:solidFill>
                <a:latin typeface="+mj-lt"/>
                <a:ea typeface="+mj-ea"/>
                <a:cs typeface="CiscoSans Thin"/>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4905964" y="302506"/>
            <a:ext cx="3715995" cy="826446"/>
          </a:xfrm>
          <a:prstGeom prst="rect">
            <a:avLst/>
          </a:prstGeom>
        </p:spPr>
        <p:txBody>
          <a:bodyPr lIns="91420" tIns="45710" rIns="91420" bIns="45710" anchor="ctr"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lang="en-US" sz="3200" b="0" i="0" kern="1200" spc="-75" baseline="0" dirty="0">
                <a:solidFill>
                  <a:schemeClr val="tx2"/>
                </a:solidFill>
                <a:latin typeface="+mj-lt"/>
                <a:ea typeface="+mj-ea"/>
                <a:cs typeface="CiscoSans Thin"/>
              </a:defRPr>
            </a:lvl1pPr>
          </a:lstStyle>
          <a:p>
            <a:pPr lvl="0"/>
            <a:r>
              <a:rPr lang="en-US"/>
              <a:t>Click to edit Master text styles</a:t>
            </a:r>
          </a:p>
        </p:txBody>
      </p:sp>
      <p:sp>
        <p:nvSpPr>
          <p:cNvPr id="8" name="Text Placeholder 3"/>
          <p:cNvSpPr>
            <a:spLocks noGrp="1"/>
          </p:cNvSpPr>
          <p:nvPr>
            <p:ph type="body" sz="quarter" idx="10"/>
          </p:nvPr>
        </p:nvSpPr>
        <p:spPr>
          <a:xfrm>
            <a:off x="467928" y="1347788"/>
            <a:ext cx="3715995" cy="3083094"/>
          </a:xfrm>
          <a:prstGeom prst="rect">
            <a:avLst/>
          </a:prstGeom>
        </p:spPr>
        <p:txBody>
          <a:bodyPr lIns="91420" tIns="45710" rIns="91420" bIns="45710">
            <a:noAutofit/>
          </a:bodyPr>
          <a:lstStyle>
            <a:lvl1pPr marL="228555" indent="-171415">
              <a:lnSpc>
                <a:spcPct val="95000"/>
              </a:lnSpc>
              <a:spcBef>
                <a:spcPts val="1110"/>
              </a:spcBef>
              <a:buClr>
                <a:schemeClr val="tx2"/>
              </a:buClr>
              <a:buSzPct val="80000"/>
              <a:buFont typeface="Arial"/>
              <a:buChar char="•"/>
              <a:defRPr sz="2000" b="0" i="0">
                <a:solidFill>
                  <a:schemeClr val="tx2"/>
                </a:solidFill>
                <a:latin typeface="+mn-lt"/>
                <a:cs typeface="CiscoSans ExtraLight"/>
              </a:defRPr>
            </a:lvl1pPr>
            <a:lvl2pPr marL="45710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628520" indent="-171415">
              <a:buClr>
                <a:schemeClr val="tx2"/>
              </a:buClr>
              <a:buSzPct val="80000"/>
              <a:buFont typeface="Arial"/>
              <a:buChar char="•"/>
              <a:defRPr sz="1600" b="0" i="0">
                <a:solidFill>
                  <a:schemeClr val="tx2"/>
                </a:solidFill>
                <a:latin typeface="+mn-lt"/>
                <a:cs typeface="CiscoSans ExtraLight"/>
              </a:defRPr>
            </a:lvl3pPr>
            <a:lvl4pPr marL="799934" indent="-171415">
              <a:buClr>
                <a:schemeClr val="tx2"/>
              </a:buClr>
              <a:buSzPct val="80000"/>
              <a:buFont typeface="Arial"/>
              <a:buChar char="•"/>
              <a:defRPr sz="1400" b="0" i="0">
                <a:solidFill>
                  <a:schemeClr val="tx2"/>
                </a:solidFill>
                <a:latin typeface="+mn-lt"/>
                <a:cs typeface="CiscoSans ExtraLight"/>
              </a:defRPr>
            </a:lvl4pPr>
            <a:lvl5pPr marL="971347" indent="-171415">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3"/>
          <p:cNvSpPr>
            <a:spLocks noGrp="1"/>
          </p:cNvSpPr>
          <p:nvPr>
            <p:ph type="body" sz="quarter" idx="14"/>
          </p:nvPr>
        </p:nvSpPr>
        <p:spPr>
          <a:xfrm>
            <a:off x="4905964" y="1347788"/>
            <a:ext cx="3715995" cy="3083094"/>
          </a:xfrm>
          <a:prstGeom prst="rect">
            <a:avLst/>
          </a:prstGeom>
        </p:spPr>
        <p:txBody>
          <a:bodyPr lIns="91420" tIns="45710" rIns="91420" bIns="45710">
            <a:noAutofit/>
          </a:bodyPr>
          <a:lstStyle>
            <a:lvl1pPr marL="228555" indent="-171415">
              <a:lnSpc>
                <a:spcPct val="95000"/>
              </a:lnSpc>
              <a:spcBef>
                <a:spcPts val="1110"/>
              </a:spcBef>
              <a:buClr>
                <a:schemeClr val="tx2"/>
              </a:buClr>
              <a:buSzPct val="80000"/>
              <a:buFont typeface="Arial"/>
              <a:buChar char="•"/>
              <a:defRPr sz="2000" b="0" i="0">
                <a:solidFill>
                  <a:schemeClr val="tx2"/>
                </a:solidFill>
                <a:latin typeface="+mn-lt"/>
                <a:cs typeface="CiscoSans ExtraLight"/>
              </a:defRPr>
            </a:lvl1pPr>
            <a:lvl2pPr marL="45710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628520" indent="-171415">
              <a:buClr>
                <a:schemeClr val="tx2"/>
              </a:buClr>
              <a:buSzPct val="80000"/>
              <a:buFont typeface="Arial"/>
              <a:buChar char="•"/>
              <a:defRPr sz="1600" b="0" i="0">
                <a:solidFill>
                  <a:schemeClr val="tx2"/>
                </a:solidFill>
                <a:latin typeface="+mn-lt"/>
                <a:cs typeface="CiscoSans ExtraLight"/>
              </a:defRPr>
            </a:lvl3pPr>
            <a:lvl4pPr marL="799934" indent="-171415">
              <a:buClr>
                <a:schemeClr val="tx2"/>
              </a:buClr>
              <a:buSzPct val="80000"/>
              <a:buFont typeface="Arial"/>
              <a:buChar char="•"/>
              <a:defRPr sz="1400" b="0" i="0">
                <a:solidFill>
                  <a:schemeClr val="tx2"/>
                </a:solidFill>
                <a:latin typeface="+mn-lt"/>
                <a:cs typeface="CiscoSans ExtraLight"/>
              </a:defRPr>
            </a:lvl4pPr>
            <a:lvl5pPr marL="971347" indent="-171415">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62397727"/>
      </p:ext>
    </p:extLst>
  </p:cSld>
  <p:clrMapOvr>
    <a:masterClrMapping/>
  </p:clrMapOvr>
  <p:transition spd="med">
    <p:fade/>
  </p:transition>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ullet_3-Column Layout No Bottom Bar">
    <p:spTree>
      <p:nvGrpSpPr>
        <p:cNvPr id="1" name=""/>
        <p:cNvGrpSpPr/>
        <p:nvPr/>
      </p:nvGrpSpPr>
      <p:grpSpPr>
        <a:xfrm>
          <a:off x="0" y="0"/>
          <a:ext cx="0" cy="0"/>
          <a:chOff x="0" y="0"/>
          <a:chExt cx="0" cy="0"/>
        </a:xfrm>
      </p:grpSpPr>
      <p:cxnSp>
        <p:nvCxnSpPr>
          <p:cNvPr id="8" name="Straight Connector 7"/>
          <p:cNvCxnSpPr/>
          <p:nvPr/>
        </p:nvCxnSpPr>
        <p:spPr>
          <a:xfrm>
            <a:off x="3070225" y="609600"/>
            <a:ext cx="0" cy="3984625"/>
          </a:xfrm>
          <a:prstGeom prst="line">
            <a:avLst/>
          </a:prstGeom>
          <a:ln w="38100" cap="flat" cmpd="sng">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37263" y="609600"/>
            <a:ext cx="0" cy="3984625"/>
          </a:xfrm>
          <a:prstGeom prst="line">
            <a:avLst/>
          </a:prstGeom>
          <a:ln w="38100" cap="flat" cmpd="sng">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 Placeholder 17"/>
          <p:cNvSpPr>
            <a:spLocks noGrp="1"/>
          </p:cNvSpPr>
          <p:nvPr>
            <p:ph type="body" sz="quarter" idx="17"/>
          </p:nvPr>
        </p:nvSpPr>
        <p:spPr>
          <a:xfrm>
            <a:off x="461963" y="22831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stStyle>
          <a:p>
            <a:pPr lvl="0"/>
            <a:r>
              <a:rPr lang="en-US"/>
              <a:t>Click to edit Master text styles</a:t>
            </a:r>
          </a:p>
        </p:txBody>
      </p:sp>
      <p:sp>
        <p:nvSpPr>
          <p:cNvPr id="10" name="Text Placeholder 17"/>
          <p:cNvSpPr>
            <a:spLocks noGrp="1"/>
          </p:cNvSpPr>
          <p:nvPr>
            <p:ph type="body" sz="quarter" idx="22"/>
          </p:nvPr>
        </p:nvSpPr>
        <p:spPr>
          <a:xfrm>
            <a:off x="3377728" y="22783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stStyle>
          <a:p>
            <a:pPr lvl="0"/>
            <a:r>
              <a:rPr lang="en-US"/>
              <a:t>Click to edit Master text styles</a:t>
            </a:r>
          </a:p>
        </p:txBody>
      </p:sp>
      <p:sp>
        <p:nvSpPr>
          <p:cNvPr id="14" name="Text Placeholder 17"/>
          <p:cNvSpPr>
            <a:spLocks noGrp="1"/>
          </p:cNvSpPr>
          <p:nvPr>
            <p:ph type="body" sz="quarter" idx="24"/>
          </p:nvPr>
        </p:nvSpPr>
        <p:spPr>
          <a:xfrm>
            <a:off x="6354813" y="22047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stStyle>
          <a:p>
            <a:pPr lvl="0"/>
            <a:r>
              <a:rPr lang="en-US"/>
              <a:t>Click to edit Master text styles</a:t>
            </a:r>
          </a:p>
        </p:txBody>
      </p:sp>
      <p:sp>
        <p:nvSpPr>
          <p:cNvPr id="13" name="Text Placeholder 3"/>
          <p:cNvSpPr>
            <a:spLocks noGrp="1"/>
          </p:cNvSpPr>
          <p:nvPr>
            <p:ph type="body" sz="quarter" idx="11"/>
          </p:nvPr>
        </p:nvSpPr>
        <p:spPr>
          <a:xfrm>
            <a:off x="461963" y="1201094"/>
            <a:ext cx="2337110" cy="3314904"/>
          </a:xfrm>
          <a:prstGeom prst="rect">
            <a:avLst/>
          </a:prstGeom>
        </p:spPr>
        <p:txBody>
          <a:bodyPr lIns="91420" tIns="45710" rIns="91420" bIns="45710">
            <a:noAutofit/>
          </a:bodyPr>
          <a:lstStyle>
            <a:lvl1pPr marL="233316" indent="-171415">
              <a:lnSpc>
                <a:spcPct val="95000"/>
              </a:lnSpc>
              <a:spcBef>
                <a:spcPts val="1110"/>
              </a:spcBef>
              <a:buClr>
                <a:schemeClr val="tx2"/>
              </a:buClr>
              <a:buSzPct val="80000"/>
              <a:buFont typeface="Arial"/>
              <a:buChar char="•"/>
              <a:defRPr sz="1600" b="0" i="0" baseline="0">
                <a:solidFill>
                  <a:schemeClr val="tx2"/>
                </a:solidFill>
                <a:latin typeface="+mn-lt"/>
                <a:cs typeface="CiscoSans ExtraLight"/>
              </a:defRPr>
            </a:lvl1pPr>
            <a:lvl2pPr>
              <a:lnSpc>
                <a:spcPct val="95000"/>
              </a:lnSpc>
              <a:spcBef>
                <a:spcPts val="450"/>
              </a:spcBef>
              <a:buClr>
                <a:schemeClr val="tx2"/>
              </a:buClr>
              <a:buSzPct val="80000"/>
              <a:defRPr b="0" i="0">
                <a:solidFill>
                  <a:schemeClr val="tx2"/>
                </a:solidFill>
                <a:latin typeface="+mn-lt"/>
                <a:cs typeface="CiscoSans ExtraLight"/>
              </a:defRPr>
            </a:lvl2pPr>
            <a:lvl3pPr marL="431910" indent="-171415">
              <a:buClr>
                <a:schemeClr val="tx2"/>
              </a:buClr>
              <a:buSzPct val="80000"/>
              <a:buFont typeface="Arial"/>
              <a:buChar char="•"/>
              <a:defRPr sz="1200" b="0" i="0">
                <a:solidFill>
                  <a:schemeClr val="tx2"/>
                </a:solidFill>
                <a:latin typeface="+mn-lt"/>
                <a:cs typeface="CiscoSans ExtraLight"/>
              </a:defRPr>
            </a:lvl3pPr>
            <a:lvl4pPr>
              <a:buClr>
                <a:schemeClr val="tx2"/>
              </a:buClr>
              <a:buSzPct val="80000"/>
              <a:defRPr b="0" i="0">
                <a:solidFill>
                  <a:schemeClr val="tx2"/>
                </a:solidFill>
                <a:latin typeface="+mn-lt"/>
                <a:cs typeface="CiscoSans ExtraLight"/>
              </a:defRPr>
            </a:lvl4pPr>
            <a:lvl5pPr>
              <a:buClr>
                <a:schemeClr val="tx2"/>
              </a:buClr>
              <a:buSzPct val="80000"/>
              <a:defRPr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3"/>
          <p:cNvSpPr>
            <a:spLocks noGrp="1"/>
          </p:cNvSpPr>
          <p:nvPr>
            <p:ph type="body" sz="quarter" idx="26"/>
          </p:nvPr>
        </p:nvSpPr>
        <p:spPr>
          <a:xfrm>
            <a:off x="3377728" y="1200321"/>
            <a:ext cx="2337110" cy="3314904"/>
          </a:xfrm>
          <a:prstGeom prst="rect">
            <a:avLst/>
          </a:prstGeom>
        </p:spPr>
        <p:txBody>
          <a:bodyPr lIns="91420" tIns="45710" rIns="91420" bIns="45710">
            <a:noAutofit/>
          </a:bodyPr>
          <a:lstStyle>
            <a:lvl1pPr marL="233316" indent="-171415">
              <a:lnSpc>
                <a:spcPct val="95000"/>
              </a:lnSpc>
              <a:spcBef>
                <a:spcPts val="1110"/>
              </a:spcBef>
              <a:buClr>
                <a:schemeClr val="tx2"/>
              </a:buClr>
              <a:buSzPct val="80000"/>
              <a:buFont typeface="Arial"/>
              <a:buChar char="•"/>
              <a:defRPr sz="1600" b="0" i="0" baseline="0">
                <a:solidFill>
                  <a:schemeClr val="tx2"/>
                </a:solidFill>
                <a:latin typeface="+mn-lt"/>
                <a:cs typeface="CiscoSans ExtraLight"/>
              </a:defRPr>
            </a:lvl1pPr>
            <a:lvl2pPr>
              <a:lnSpc>
                <a:spcPct val="95000"/>
              </a:lnSpc>
              <a:spcBef>
                <a:spcPts val="450"/>
              </a:spcBef>
              <a:buClr>
                <a:schemeClr val="tx2"/>
              </a:buClr>
              <a:buSzPct val="80000"/>
              <a:defRPr b="0" i="0">
                <a:solidFill>
                  <a:schemeClr val="tx2"/>
                </a:solidFill>
                <a:latin typeface="+mn-lt"/>
                <a:cs typeface="CiscoSans ExtraLight"/>
              </a:defRPr>
            </a:lvl2pPr>
            <a:lvl3pPr marL="431910" indent="-171415">
              <a:buClr>
                <a:schemeClr val="tx2"/>
              </a:buClr>
              <a:buSzPct val="80000"/>
              <a:buFont typeface="Arial"/>
              <a:buChar char="•"/>
              <a:defRPr sz="1200" b="0" i="0">
                <a:solidFill>
                  <a:schemeClr val="tx2"/>
                </a:solidFill>
                <a:latin typeface="+mn-lt"/>
                <a:cs typeface="CiscoSans ExtraLight"/>
              </a:defRPr>
            </a:lvl3pPr>
            <a:lvl4pPr>
              <a:buClr>
                <a:schemeClr val="tx2"/>
              </a:buClr>
              <a:buSzPct val="80000"/>
              <a:defRPr b="0" i="0">
                <a:solidFill>
                  <a:schemeClr val="tx2"/>
                </a:solidFill>
                <a:latin typeface="+mn-lt"/>
                <a:cs typeface="CiscoSans ExtraLight"/>
              </a:defRPr>
            </a:lvl4pPr>
            <a:lvl5pPr>
              <a:buClr>
                <a:schemeClr val="tx2"/>
              </a:buClr>
              <a:buSzPct val="80000"/>
              <a:defRPr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3"/>
          <p:cNvSpPr>
            <a:spLocks noGrp="1"/>
          </p:cNvSpPr>
          <p:nvPr>
            <p:ph type="body" sz="quarter" idx="27"/>
          </p:nvPr>
        </p:nvSpPr>
        <p:spPr>
          <a:xfrm>
            <a:off x="6354812" y="1200321"/>
            <a:ext cx="2337110" cy="3314904"/>
          </a:xfrm>
          <a:prstGeom prst="rect">
            <a:avLst/>
          </a:prstGeom>
        </p:spPr>
        <p:txBody>
          <a:bodyPr lIns="91420" tIns="45710" rIns="91420" bIns="45710">
            <a:noAutofit/>
          </a:bodyPr>
          <a:lstStyle>
            <a:lvl1pPr marL="233316" indent="-171415">
              <a:lnSpc>
                <a:spcPct val="95000"/>
              </a:lnSpc>
              <a:spcBef>
                <a:spcPts val="1110"/>
              </a:spcBef>
              <a:buClr>
                <a:schemeClr val="tx2"/>
              </a:buClr>
              <a:buSzPct val="80000"/>
              <a:buFont typeface="Arial"/>
              <a:buChar char="•"/>
              <a:defRPr sz="1600" b="0" i="0" baseline="0">
                <a:solidFill>
                  <a:schemeClr val="tx2"/>
                </a:solidFill>
                <a:latin typeface="+mn-lt"/>
                <a:cs typeface="CiscoSans ExtraLight"/>
              </a:defRPr>
            </a:lvl1pPr>
            <a:lvl2pPr>
              <a:lnSpc>
                <a:spcPct val="95000"/>
              </a:lnSpc>
              <a:spcBef>
                <a:spcPts val="450"/>
              </a:spcBef>
              <a:buClr>
                <a:schemeClr val="tx2"/>
              </a:buClr>
              <a:buSzPct val="80000"/>
              <a:defRPr b="0" i="0">
                <a:solidFill>
                  <a:schemeClr val="tx2"/>
                </a:solidFill>
                <a:latin typeface="+mn-lt"/>
                <a:cs typeface="CiscoSans ExtraLight"/>
              </a:defRPr>
            </a:lvl2pPr>
            <a:lvl3pPr marL="431910" indent="-171415">
              <a:buClr>
                <a:schemeClr val="tx2"/>
              </a:buClr>
              <a:buSzPct val="80000"/>
              <a:buFont typeface="Arial"/>
              <a:buChar char="•"/>
              <a:defRPr sz="1200" b="0" i="0">
                <a:solidFill>
                  <a:schemeClr val="tx2"/>
                </a:solidFill>
                <a:latin typeface="+mn-lt"/>
                <a:cs typeface="CiscoSans ExtraLight"/>
              </a:defRPr>
            </a:lvl3pPr>
            <a:lvl4pPr>
              <a:buClr>
                <a:schemeClr val="tx2"/>
              </a:buClr>
              <a:buSzPct val="80000"/>
              <a:defRPr b="0" i="0">
                <a:solidFill>
                  <a:schemeClr val="tx2"/>
                </a:solidFill>
                <a:latin typeface="+mn-lt"/>
                <a:cs typeface="CiscoSans ExtraLight"/>
              </a:defRPr>
            </a:lvl4pPr>
            <a:lvl5pPr>
              <a:buClr>
                <a:schemeClr val="tx2"/>
              </a:buClr>
              <a:buSzPct val="80000"/>
              <a:defRPr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54510361"/>
      </p:ext>
    </p:extLst>
  </p:cSld>
  <p:clrMapOvr>
    <a:masterClrMapping/>
  </p:clrMapOvr>
  <p:transitio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ullet with pull quote">
    <p:spTree>
      <p:nvGrpSpPr>
        <p:cNvPr id="1" name=""/>
        <p:cNvGrpSpPr/>
        <p:nvPr/>
      </p:nvGrpSpPr>
      <p:grpSpPr>
        <a:xfrm>
          <a:off x="0" y="0"/>
          <a:ext cx="0" cy="0"/>
          <a:chOff x="0" y="0"/>
          <a:chExt cx="0" cy="0"/>
        </a:xfrm>
      </p:grpSpPr>
      <p:sp>
        <p:nvSpPr>
          <p:cNvPr id="6" name="Rounded Rectangle 5"/>
          <p:cNvSpPr/>
          <p:nvPr/>
        </p:nvSpPr>
        <p:spPr>
          <a:xfrm>
            <a:off x="5070475" y="1330325"/>
            <a:ext cx="3713163" cy="3101975"/>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fontAlgn="auto">
              <a:spcBef>
                <a:spcPts val="0"/>
              </a:spcBef>
              <a:spcAft>
                <a:spcPts val="0"/>
              </a:spcAft>
              <a:defRPr/>
            </a:pPr>
            <a:endParaRPr lang="en-US">
              <a:solidFill>
                <a:schemeClr val="tx2"/>
              </a:solidFill>
              <a:latin typeface="+mj-lt"/>
            </a:endParaRPr>
          </a:p>
        </p:txBody>
      </p:sp>
      <p:sp>
        <p:nvSpPr>
          <p:cNvPr id="12" name="Text Placeholder 11"/>
          <p:cNvSpPr>
            <a:spLocks noGrp="1"/>
          </p:cNvSpPr>
          <p:nvPr>
            <p:ph type="body" sz="quarter" idx="11"/>
          </p:nvPr>
        </p:nvSpPr>
        <p:spPr>
          <a:xfrm>
            <a:off x="5148706" y="1481751"/>
            <a:ext cx="3375912" cy="1659018"/>
          </a:xfrm>
          <a:prstGeom prst="rect">
            <a:avLst/>
          </a:prstGeom>
        </p:spPr>
        <p:txBody>
          <a:bodyPr lIns="91420" tIns="45710" rIns="91420" bIns="45710">
            <a:noAutofit/>
          </a:bodyPr>
          <a:lstStyle>
            <a:lvl1pPr marL="85718" indent="-85718" algn="l" defTabSz="685720" rtl="0" eaLnBrk="1" latinLnBrk="0" hangingPunct="1">
              <a:lnSpc>
                <a:spcPct val="90000"/>
              </a:lnSpc>
              <a:spcBef>
                <a:spcPts val="0"/>
              </a:spcBef>
              <a:buNone/>
              <a:defRPr lang="en-US" sz="1500" kern="1200" baseline="0" dirty="0" smtClean="0">
                <a:solidFill>
                  <a:schemeClr val="tx2"/>
                </a:solidFill>
                <a:latin typeface="+mn-lt"/>
                <a:ea typeface="+mn-ea"/>
                <a:cs typeface="CiscoSans ExtraLight"/>
              </a:defRPr>
            </a:lvl1pPr>
            <a:lvl2pPr marL="85718" indent="-85718" algn="l" defTabSz="685720" rtl="0" eaLnBrk="1" latinLnBrk="0" hangingPunct="1">
              <a:defRPr lang="en-US" sz="1500" kern="1200" dirty="0" smtClean="0">
                <a:solidFill>
                  <a:schemeClr val="accent2"/>
                </a:solidFill>
                <a:latin typeface="Ciscolight" pitchFamily="2" charset="0"/>
                <a:ea typeface="+mn-ea"/>
                <a:cs typeface="+mn-cs"/>
              </a:defRPr>
            </a:lvl2pPr>
            <a:lvl3pPr marL="85718" indent="-85718" algn="l" defTabSz="685720" rtl="0" eaLnBrk="1" latinLnBrk="0" hangingPunct="1">
              <a:defRPr lang="en-US" sz="1500" kern="1200" dirty="0" smtClean="0">
                <a:solidFill>
                  <a:schemeClr val="accent2"/>
                </a:solidFill>
                <a:latin typeface="Ciscolight" pitchFamily="2" charset="0"/>
                <a:ea typeface="+mn-ea"/>
                <a:cs typeface="+mn-cs"/>
              </a:defRPr>
            </a:lvl3pPr>
            <a:lvl4pPr marL="85718" indent="-85718" algn="l" defTabSz="685720" rtl="0" eaLnBrk="1" latinLnBrk="0" hangingPunct="1">
              <a:defRPr lang="en-US" sz="1500" kern="1200" dirty="0" smtClean="0">
                <a:solidFill>
                  <a:schemeClr val="accent2"/>
                </a:solidFill>
                <a:latin typeface="Ciscolight" pitchFamily="2" charset="0"/>
                <a:ea typeface="+mn-ea"/>
                <a:cs typeface="+mn-cs"/>
              </a:defRPr>
            </a:lvl4pPr>
            <a:lvl5pPr marL="85718" indent="-85718" algn="l" defTabSz="685720" rtl="0" eaLnBrk="1" latinLnBrk="0" hangingPunct="1">
              <a:defRPr lang="en-US" sz="1500" kern="1200" dirty="0" smtClean="0">
                <a:solidFill>
                  <a:schemeClr val="accent2"/>
                </a:solidFill>
                <a:latin typeface="Ciscolight" pitchFamily="2" charset="0"/>
                <a:ea typeface="+mn-ea"/>
                <a:cs typeface="+mn-cs"/>
              </a:defRPr>
            </a:lvl5pPr>
          </a:lstStyle>
          <a:p>
            <a:pPr lvl="0"/>
            <a:r>
              <a:rPr lang="en-US"/>
              <a:t>Click to edit Master text styles</a:t>
            </a:r>
          </a:p>
        </p:txBody>
      </p:sp>
      <p:sp>
        <p:nvSpPr>
          <p:cNvPr id="19" name="Text Placeholder 18"/>
          <p:cNvSpPr>
            <a:spLocks noGrp="1"/>
          </p:cNvSpPr>
          <p:nvPr>
            <p:ph type="body" sz="quarter" idx="14"/>
          </p:nvPr>
        </p:nvSpPr>
        <p:spPr>
          <a:xfrm>
            <a:off x="5148706" y="3552444"/>
            <a:ext cx="3506245" cy="253746"/>
          </a:xfrm>
          <a:prstGeom prst="rect">
            <a:avLst/>
          </a:prstGeom>
        </p:spPr>
        <p:txBody>
          <a:bodyPr lIns="91420" tIns="45710" rIns="91420" bIns="45710">
            <a:noAutofit/>
          </a:bodyPr>
          <a:lstStyle>
            <a:lvl1pPr marL="0" indent="0">
              <a:buClr>
                <a:schemeClr val="tx2"/>
              </a:buClr>
              <a:buFontTx/>
              <a:buNone/>
              <a:defRPr sz="1200">
                <a:solidFill>
                  <a:schemeClr val="tx2"/>
                </a:solidFill>
                <a:latin typeface="+mn-lt"/>
                <a:cs typeface="CiscoSans ExtraLight"/>
              </a:defRPr>
            </a:lvl1pPr>
          </a:lstStyle>
          <a:p>
            <a:pPr lvl="0"/>
            <a:r>
              <a:rPr lang="en-US"/>
              <a:t>Click to edit Master text styles</a:t>
            </a:r>
          </a:p>
        </p:txBody>
      </p:sp>
      <p:sp>
        <p:nvSpPr>
          <p:cNvPr id="9" name="Text Placeholder 3"/>
          <p:cNvSpPr>
            <a:spLocks noGrp="1"/>
          </p:cNvSpPr>
          <p:nvPr>
            <p:ph type="body" sz="quarter" idx="10"/>
          </p:nvPr>
        </p:nvSpPr>
        <p:spPr>
          <a:xfrm>
            <a:off x="437766" y="1347788"/>
            <a:ext cx="3901123" cy="3083094"/>
          </a:xfrm>
          <a:prstGeom prst="rect">
            <a:avLst/>
          </a:prstGeom>
        </p:spPr>
        <p:txBody>
          <a:bodyPr lIns="91420" tIns="45710" rIns="91420" bIns="45710">
            <a:noAutofit/>
          </a:bodyPr>
          <a:lstStyle>
            <a:lvl1pPr marL="228555" indent="-171415">
              <a:lnSpc>
                <a:spcPct val="95000"/>
              </a:lnSpc>
              <a:spcBef>
                <a:spcPts val="1110"/>
              </a:spcBef>
              <a:buClr>
                <a:schemeClr val="tx2"/>
              </a:buClr>
              <a:buSzPct val="80000"/>
              <a:buFont typeface="Arial"/>
              <a:buChar char="•"/>
              <a:defRPr sz="2000" b="0" i="0">
                <a:solidFill>
                  <a:schemeClr val="tx2"/>
                </a:solidFill>
                <a:latin typeface="+mn-lt"/>
                <a:cs typeface="CiscoSans ExtraLight"/>
              </a:defRPr>
            </a:lvl1pPr>
            <a:lvl2pPr marL="457105" indent="-215855">
              <a:lnSpc>
                <a:spcPct val="95000"/>
              </a:lnSpc>
              <a:spcBef>
                <a:spcPts val="450"/>
              </a:spcBef>
              <a:buClr>
                <a:schemeClr val="tx2"/>
              </a:buClr>
              <a:buSzPct val="80000"/>
              <a:buFont typeface="Arial"/>
              <a:buChar char="•"/>
              <a:defRPr sz="1800" b="0" i="0">
                <a:solidFill>
                  <a:schemeClr val="tx2"/>
                </a:solidFill>
                <a:latin typeface="+mn-lt"/>
                <a:cs typeface="CiscoSans ExtraLight"/>
              </a:defRPr>
            </a:lvl2pPr>
            <a:lvl3pPr marL="628520" indent="-171415">
              <a:buClr>
                <a:schemeClr val="tx2"/>
              </a:buClr>
              <a:buSzPct val="80000"/>
              <a:buFont typeface="Arial"/>
              <a:buChar char="•"/>
              <a:defRPr sz="1600" b="0" i="0">
                <a:solidFill>
                  <a:schemeClr val="tx2"/>
                </a:solidFill>
                <a:latin typeface="+mn-lt"/>
                <a:cs typeface="CiscoSans ExtraLight"/>
              </a:defRPr>
            </a:lvl3pPr>
            <a:lvl4pPr marL="799934" indent="-171415">
              <a:buClr>
                <a:schemeClr val="tx2"/>
              </a:buClr>
              <a:buSzPct val="80000"/>
              <a:buFont typeface="Arial"/>
              <a:buChar char="•"/>
              <a:defRPr sz="1400" b="0" i="0">
                <a:solidFill>
                  <a:schemeClr val="tx2"/>
                </a:solidFill>
                <a:latin typeface="+mn-lt"/>
                <a:cs typeface="CiscoSans ExtraLight"/>
              </a:defRPr>
            </a:lvl4pPr>
            <a:lvl5pPr marL="971347" indent="-171415">
              <a:buClr>
                <a:schemeClr val="tx2"/>
              </a:buClr>
              <a:buSzPct val="80000"/>
              <a:buFont typeface="Arial"/>
              <a:buChar char="•"/>
              <a:defRPr sz="1200" b="0" i="0">
                <a:solidFill>
                  <a:schemeClr val="tx2"/>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3349195160"/>
      </p:ext>
    </p:extLst>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817570780"/>
      </p:ext>
    </p:extLst>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2"/>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600" b="0" i="1"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265733954"/>
      </p:ext>
    </p:extLst>
  </p:cSld>
  <p:clrMapOvr>
    <a:masterClrMapping/>
  </p:clrMapOvr>
  <p:transitio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torytelling">
    <p:spTree>
      <p:nvGrpSpPr>
        <p:cNvPr id="1" name=""/>
        <p:cNvGrpSpPr/>
        <p:nvPr/>
      </p:nvGrpSpPr>
      <p:grpSpPr>
        <a:xfrm>
          <a:off x="0" y="0"/>
          <a:ext cx="0" cy="0"/>
          <a:chOff x="0" y="0"/>
          <a:chExt cx="0" cy="0"/>
        </a:xfrm>
      </p:grpSpPr>
      <p:cxnSp>
        <p:nvCxnSpPr>
          <p:cNvPr id="5" name="Straight Connector 4"/>
          <p:cNvCxnSpPr/>
          <p:nvPr/>
        </p:nvCxnSpPr>
        <p:spPr>
          <a:xfrm>
            <a:off x="4610100" y="609600"/>
            <a:ext cx="0" cy="3984625"/>
          </a:xfrm>
          <a:prstGeom prst="line">
            <a:avLst/>
          </a:prstGeom>
          <a:ln w="38100" cap="flat" cmpd="sng">
            <a:solidFill>
              <a:srgbClr val="004BAF"/>
            </a:solidFill>
          </a:ln>
        </p:spPr>
        <p:style>
          <a:lnRef idx="1">
            <a:schemeClr val="accent1"/>
          </a:lnRef>
          <a:fillRef idx="0">
            <a:schemeClr val="accent1"/>
          </a:fillRef>
          <a:effectRef idx="0">
            <a:schemeClr val="accent1"/>
          </a:effectRef>
          <a:fontRef idx="minor">
            <a:schemeClr val="tx1"/>
          </a:fontRef>
        </p:style>
      </p:cxnSp>
      <p:sp>
        <p:nvSpPr>
          <p:cNvPr id="4" name="Title 1"/>
          <p:cNvSpPr>
            <a:spLocks noGrp="1"/>
          </p:cNvSpPr>
          <p:nvPr>
            <p:ph type="title"/>
          </p:nvPr>
        </p:nvSpPr>
        <p:spPr>
          <a:xfrm>
            <a:off x="463763" y="1439060"/>
            <a:ext cx="3820348" cy="2265389"/>
          </a:xfrm>
        </p:spPr>
        <p:txBody>
          <a:bodyPr lIns="61715" tIns="34288" rIns="61715" bIns="34288" rtlCol="0">
            <a:noAutofit/>
          </a:bodyPr>
          <a:lstStyle>
            <a:lvl1pPr marL="0" indent="0" algn="l" defTabSz="685748" rtl="0" eaLnBrk="1" latinLnBrk="0" hangingPunct="1">
              <a:lnSpc>
                <a:spcPct val="80000"/>
              </a:lnSpc>
              <a:spcBef>
                <a:spcPct val="0"/>
              </a:spcBef>
              <a:buClr>
                <a:schemeClr val="tx1"/>
              </a:buClr>
              <a:buFont typeface="Ciscolight" pitchFamily="2" charset="0"/>
              <a:buNone/>
              <a:defRPr lang="en-US" sz="4500" b="0" kern="1200" spc="0" baseline="0" dirty="0">
                <a:solidFill>
                  <a:schemeClr val="accent1"/>
                </a:solidFill>
                <a:latin typeface="+mj-lt"/>
                <a:ea typeface="+mj-ea"/>
                <a:cs typeface="+mj-cs"/>
              </a:defRPr>
            </a:lvl1pPr>
          </a:lstStyle>
          <a:p>
            <a:r>
              <a:rPr lang="en-US"/>
              <a:t>Click to edit Master title style</a:t>
            </a:r>
            <a:endParaRPr lang="en-US" dirty="0"/>
          </a:p>
        </p:txBody>
      </p:sp>
      <p:sp>
        <p:nvSpPr>
          <p:cNvPr id="9" name="Text Placeholder 3"/>
          <p:cNvSpPr>
            <a:spLocks noGrp="1"/>
          </p:cNvSpPr>
          <p:nvPr>
            <p:ph type="body" sz="quarter" idx="11"/>
          </p:nvPr>
        </p:nvSpPr>
        <p:spPr>
          <a:xfrm>
            <a:off x="4922520" y="654518"/>
            <a:ext cx="3865880" cy="3840480"/>
          </a:xfrm>
          <a:prstGeom prst="rect">
            <a:avLst/>
          </a:prstGeom>
        </p:spPr>
        <p:txBody>
          <a:bodyPr lIns="91420" tIns="45710" rIns="91420" bIns="45710" anchor="ctr" anchorCtr="0">
            <a:noAutofit/>
          </a:bodyPr>
          <a:lstStyle>
            <a:lvl1pPr marL="0" indent="0">
              <a:buFontTx/>
              <a:buNone/>
              <a:defRPr sz="1600" baseline="0">
                <a:solidFill>
                  <a:schemeClr val="tx2"/>
                </a:solidFill>
                <a:latin typeface="+mn-lt"/>
              </a:defRPr>
            </a:lvl1pPr>
            <a:lvl2pPr>
              <a:defRPr sz="1500"/>
            </a:lvl2pPr>
            <a:lvl3pPr>
              <a:defRPr sz="1500"/>
            </a:lvl3pPr>
            <a:lvl4pPr>
              <a:defRPr sz="1500"/>
            </a:lvl4pPr>
            <a:lvl5pPr>
              <a:defRPr sz="1500"/>
            </a:lvl5pPr>
          </a:lstStyle>
          <a:p>
            <a:pPr lvl="0"/>
            <a:r>
              <a:rPr lang="en-US"/>
              <a:t>Click to edit Master text styles</a:t>
            </a:r>
          </a:p>
        </p:txBody>
      </p:sp>
    </p:spTree>
    <p:extLst>
      <p:ext uri="{BB962C8B-B14F-4D97-AF65-F5344CB8AC3E}">
        <p14:creationId xmlns:p14="http://schemas.microsoft.com/office/powerpoint/2010/main" val="573785546"/>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accent1"/>
                </a:solidFill>
              </a:defRPr>
            </a:lvl1pPr>
          </a:lstStyle>
          <a:p>
            <a:pPr lvl="0"/>
            <a:r>
              <a:rPr lang="en-US" dirty="0" smtClean="0"/>
              <a:t>Click to edit Master title style</a:t>
            </a:r>
            <a:endParaRPr lang="en-GB" dirty="0"/>
          </a:p>
        </p:txBody>
      </p:sp>
    </p:spTree>
    <p:extLst>
      <p:ext uri="{BB962C8B-B14F-4D97-AF65-F5344CB8AC3E}">
        <p14:creationId xmlns:p14="http://schemas.microsoft.com/office/powerpoint/2010/main" val="445588595"/>
      </p:ext>
    </p:extLst>
  </p:cSld>
  <p:clrMapOvr>
    <a:masterClrMapping/>
  </p:clrMapOvr>
  <p:transition spd="med">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437766" y="1347788"/>
            <a:ext cx="8345488" cy="2658728"/>
          </a:xfrm>
          <a:prstGeom prst="rect">
            <a:avLst/>
          </a:prstGeom>
        </p:spPr>
        <p:txBody>
          <a:bodyPr lIns="91420" tIns="45710" rIns="91420" bIns="45710">
            <a:noAutofit/>
          </a:bodyPr>
          <a:lstStyle>
            <a:lvl1pPr marL="0" indent="0" algn="ctr">
              <a:buNone/>
              <a:defRPr sz="2000" baseline="0">
                <a:solidFill>
                  <a:schemeClr val="tx2"/>
                </a:solidFill>
                <a:latin typeface="+mn-lt"/>
              </a:defRPr>
            </a:lvl1pPr>
          </a:lstStyle>
          <a:p>
            <a:pPr lvl="0"/>
            <a:r>
              <a:rPr lang="en-US" noProof="0"/>
              <a:t>Click icon to add table</a:t>
            </a:r>
            <a:endParaRPr lang="en-GB" noProof="0" dirty="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600" b="0" i="0">
                <a:solidFill>
                  <a:schemeClr val="tx2"/>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1929204337"/>
      </p:ext>
    </p:extLst>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437766" y="1349375"/>
            <a:ext cx="8345488" cy="2660650"/>
          </a:xfrm>
          <a:prstGeom prst="rect">
            <a:avLst/>
          </a:prstGeom>
        </p:spPr>
        <p:txBody>
          <a:bodyPr vert="horz" lIns="91420" tIns="45710" rIns="91420" bIns="45710">
            <a:noAutofit/>
          </a:bodyPr>
          <a:lstStyle>
            <a:lvl1pPr marL="0" indent="0" algn="ctr">
              <a:buNone/>
              <a:defRPr sz="2000" b="0" i="0">
                <a:solidFill>
                  <a:schemeClr val="tx2"/>
                </a:solidFill>
                <a:latin typeface="+mn-lt"/>
                <a:cs typeface="CiscoSans ExtraLight"/>
              </a:defRPr>
            </a:lvl1pPr>
          </a:lstStyle>
          <a:p>
            <a:pPr lvl="0"/>
            <a:r>
              <a:rPr lang="en-US" noProof="0"/>
              <a:t>Click icon to add chart</a:t>
            </a:r>
            <a:endParaRPr lang="en-US" noProof="0" dirty="0"/>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600" b="0" i="0">
                <a:solidFill>
                  <a:schemeClr val="tx2"/>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1636753501"/>
      </p:ext>
    </p:extLst>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Title_Chart_and_Text">
    <p:spTree>
      <p:nvGrpSpPr>
        <p:cNvPr id="1" name=""/>
        <p:cNvGrpSpPr/>
        <p:nvPr/>
      </p:nvGrpSpPr>
      <p:grpSpPr>
        <a:xfrm>
          <a:off x="0" y="0"/>
          <a:ext cx="0" cy="0"/>
          <a:chOff x="0" y="0"/>
          <a:chExt cx="0" cy="0"/>
        </a:xfrm>
      </p:grpSpPr>
      <p:sp>
        <p:nvSpPr>
          <p:cNvPr id="10" name="Text Placeholder 17"/>
          <p:cNvSpPr>
            <a:spLocks noGrp="1"/>
          </p:cNvSpPr>
          <p:nvPr>
            <p:ph type="body" sz="quarter" idx="11"/>
          </p:nvPr>
        </p:nvSpPr>
        <p:spPr>
          <a:xfrm>
            <a:off x="437766" y="1349456"/>
            <a:ext cx="4007001" cy="3040773"/>
          </a:xfrm>
          <a:prstGeom prst="rect">
            <a:avLst/>
          </a:prstGeom>
        </p:spPr>
        <p:txBody>
          <a:bodyPr lIns="91420" tIns="45710" rIns="91420" bIns="45710" anchor="ctr" anchorCtr="0">
            <a:noAutofit/>
          </a:bodyPr>
          <a:lstStyle>
            <a:lvl1pPr marL="0" indent="0">
              <a:buNone/>
              <a:defRPr sz="24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 name="Chart Placeholder 2"/>
          <p:cNvSpPr>
            <a:spLocks noGrp="1"/>
          </p:cNvSpPr>
          <p:nvPr>
            <p:ph type="chart" sz="quarter" idx="12"/>
          </p:nvPr>
        </p:nvSpPr>
        <p:spPr>
          <a:xfrm>
            <a:off x="4709908" y="1349374"/>
            <a:ext cx="4073346" cy="3039397"/>
          </a:xfrm>
          <a:prstGeom prst="rect">
            <a:avLst/>
          </a:prstGeom>
        </p:spPr>
        <p:txBody>
          <a:bodyPr vert="horz" lIns="91420" tIns="45710" rIns="91420" bIns="45710">
            <a:noAutofit/>
          </a:bodyPr>
          <a:lstStyle>
            <a:lvl1pPr marL="0" indent="0" algn="ctr">
              <a:buNone/>
              <a:defRPr sz="2000">
                <a:solidFill>
                  <a:schemeClr val="tx2"/>
                </a:solidFill>
                <a:latin typeface="+mn-lt"/>
                <a:cs typeface="CiscoSans ExtraLight"/>
              </a:defRPr>
            </a:lvl1pPr>
          </a:lstStyle>
          <a:p>
            <a:pPr lvl="0"/>
            <a:r>
              <a:rPr lang="en-US" noProof="0"/>
              <a:t>Click icon to add chart</a:t>
            </a:r>
            <a:endParaRPr lang="en-US" noProof="0"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106012247"/>
      </p:ext>
    </p:extLst>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ottom title_photo and text">
    <p:spTree>
      <p:nvGrpSpPr>
        <p:cNvPr id="1" name=""/>
        <p:cNvGrpSpPr/>
        <p:nvPr/>
      </p:nvGrpSpPr>
      <p:grpSpPr>
        <a:xfrm>
          <a:off x="0" y="0"/>
          <a:ext cx="0" cy="0"/>
          <a:chOff x="0" y="0"/>
          <a:chExt cx="0" cy="0"/>
        </a:xfrm>
      </p:grpSpPr>
      <p:sp>
        <p:nvSpPr>
          <p:cNvPr id="10" name="Text Placeholder 17"/>
          <p:cNvSpPr>
            <a:spLocks noGrp="1"/>
          </p:cNvSpPr>
          <p:nvPr>
            <p:ph type="body" sz="quarter" idx="11"/>
          </p:nvPr>
        </p:nvSpPr>
        <p:spPr>
          <a:xfrm>
            <a:off x="437766" y="1349354"/>
            <a:ext cx="4003995" cy="3040875"/>
          </a:xfrm>
          <a:prstGeom prst="rect">
            <a:avLst/>
          </a:prstGeom>
        </p:spPr>
        <p:txBody>
          <a:bodyPr lIns="91420" tIns="45710" rIns="91420" bIns="45710" anchor="ctr" anchorCtr="0">
            <a:noAutofit/>
          </a:bodyPr>
          <a:lstStyle>
            <a:lvl1pPr marL="0" indent="0">
              <a:buNone/>
              <a:defRPr sz="24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1" name="Picture Placeholder 2"/>
          <p:cNvSpPr>
            <a:spLocks noGrp="1"/>
          </p:cNvSpPr>
          <p:nvPr>
            <p:ph type="pic" sz="quarter" idx="10"/>
          </p:nvPr>
        </p:nvSpPr>
        <p:spPr>
          <a:xfrm>
            <a:off x="4708110" y="1349375"/>
            <a:ext cx="4075144" cy="3041208"/>
          </a:xfrm>
          <a:prstGeom prst="rect">
            <a:avLst/>
          </a:prstGeom>
        </p:spPr>
        <p:txBody>
          <a:bodyPr vert="horz" lIns="91420" tIns="45710" rIns="91420" bIns="45710">
            <a:noAutofit/>
          </a:bodyPr>
          <a:lstStyle>
            <a:lvl1pPr marL="0" indent="0" algn="ctr">
              <a:buNone/>
              <a:defRPr sz="2000" b="0" i="0">
                <a:solidFill>
                  <a:schemeClr val="tx2"/>
                </a:solidFill>
                <a:latin typeface="+mn-lt"/>
                <a:cs typeface="CiscoSans ExtraLight"/>
              </a:defRPr>
            </a:lvl1pPr>
          </a:lstStyle>
          <a:p>
            <a:pPr lvl="0"/>
            <a:r>
              <a:rPr lang="en-US" noProof="0"/>
              <a:t>Click icon to add picture</a:t>
            </a:r>
            <a:endParaRPr lang="en-US" noProof="0"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2467354553"/>
      </p:ext>
    </p:extLst>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Oval 8"/>
          <p:cNvSpPr/>
          <p:nvPr/>
        </p:nvSpPr>
        <p:spPr>
          <a:xfrm>
            <a:off x="6084888" y="1622425"/>
            <a:ext cx="2319337" cy="2317750"/>
          </a:xfrm>
          <a:prstGeom prst="ellipse">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Arial"/>
            </a:endParaRPr>
          </a:p>
        </p:txBody>
      </p:sp>
      <p:sp>
        <p:nvSpPr>
          <p:cNvPr id="10" name="Oval 9"/>
          <p:cNvSpPr/>
          <p:nvPr/>
        </p:nvSpPr>
        <p:spPr>
          <a:xfrm>
            <a:off x="3422650" y="1622425"/>
            <a:ext cx="2319338" cy="231775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Arial"/>
            </a:endParaRPr>
          </a:p>
        </p:txBody>
      </p:sp>
      <p:sp>
        <p:nvSpPr>
          <p:cNvPr id="11" name="Oval 10"/>
          <p:cNvSpPr/>
          <p:nvPr/>
        </p:nvSpPr>
        <p:spPr>
          <a:xfrm>
            <a:off x="763588" y="1622425"/>
            <a:ext cx="2319337" cy="2317750"/>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cs typeface="Arial"/>
            </a:endParaRPr>
          </a:p>
        </p:txBody>
      </p:sp>
      <p:sp>
        <p:nvSpPr>
          <p:cNvPr id="2" name="Title 1"/>
          <p:cNvSpPr>
            <a:spLocks noGrp="1"/>
          </p:cNvSpPr>
          <p:nvPr>
            <p:ph type="title"/>
          </p:nvPr>
        </p:nvSpPr>
        <p:spPr/>
        <p:txBody>
          <a:bodyPr/>
          <a:lstStyle/>
          <a:p>
            <a:r>
              <a:rPr lang="en-US"/>
              <a:t>Click to edit Master title style</a:t>
            </a:r>
          </a:p>
        </p:txBody>
      </p:sp>
      <p:sp>
        <p:nvSpPr>
          <p:cNvPr id="17" name="Text Placeholder 17"/>
          <p:cNvSpPr>
            <a:spLocks noGrp="1"/>
          </p:cNvSpPr>
          <p:nvPr>
            <p:ph type="body" sz="quarter" idx="11"/>
          </p:nvPr>
        </p:nvSpPr>
        <p:spPr>
          <a:xfrm>
            <a:off x="777485" y="2800142"/>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8" name="Text Placeholder 17"/>
          <p:cNvSpPr>
            <a:spLocks noGrp="1"/>
          </p:cNvSpPr>
          <p:nvPr>
            <p:ph type="body" sz="quarter" idx="12"/>
          </p:nvPr>
        </p:nvSpPr>
        <p:spPr>
          <a:xfrm>
            <a:off x="3436444"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13"/>
          </p:nvPr>
        </p:nvSpPr>
        <p:spPr>
          <a:xfrm>
            <a:off x="6098330"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4" name="Picture Placeholder 5"/>
          <p:cNvSpPr>
            <a:spLocks noGrp="1"/>
          </p:cNvSpPr>
          <p:nvPr>
            <p:ph type="pic" sz="quarter" idx="14"/>
          </p:nvPr>
        </p:nvSpPr>
        <p:spPr>
          <a:xfrm>
            <a:off x="1520825" y="2143029"/>
            <a:ext cx="788988" cy="788988"/>
          </a:xfrm>
          <a:prstGeom prst="rect">
            <a:avLst/>
          </a:prstGeom>
        </p:spPr>
        <p:txBody>
          <a:bodyPr vert="horz"/>
          <a:lstStyle>
            <a:lvl1pPr marL="0" indent="0" algn="ctr">
              <a:buNone/>
              <a:defRPr sz="1200">
                <a:solidFill>
                  <a:schemeClr val="bg1"/>
                </a:solidFill>
              </a:defRPr>
            </a:lvl1pPr>
          </a:lstStyle>
          <a:p>
            <a:pPr lvl="0"/>
            <a:r>
              <a:rPr lang="en-US" noProof="0"/>
              <a:t>Click icon to add picture</a:t>
            </a:r>
            <a:endParaRPr lang="en-US" noProof="0" dirty="0"/>
          </a:p>
        </p:txBody>
      </p:sp>
      <p:sp>
        <p:nvSpPr>
          <p:cNvPr id="16" name="Picture Placeholder 5"/>
          <p:cNvSpPr>
            <a:spLocks noGrp="1"/>
          </p:cNvSpPr>
          <p:nvPr>
            <p:ph type="pic" sz="quarter" idx="15"/>
          </p:nvPr>
        </p:nvSpPr>
        <p:spPr>
          <a:xfrm>
            <a:off x="4202870" y="2152809"/>
            <a:ext cx="788988" cy="788988"/>
          </a:xfrm>
          <a:prstGeom prst="rect">
            <a:avLst/>
          </a:prstGeom>
        </p:spPr>
        <p:txBody>
          <a:bodyPr vert="horz"/>
          <a:lstStyle>
            <a:lvl1pPr marL="0" indent="0" algn="ctr">
              <a:buNone/>
              <a:defRPr sz="1200">
                <a:solidFill>
                  <a:schemeClr val="bg1"/>
                </a:solidFill>
              </a:defRPr>
            </a:lvl1pPr>
          </a:lstStyle>
          <a:p>
            <a:pPr lvl="0"/>
            <a:r>
              <a:rPr lang="en-US" noProof="0"/>
              <a:t>Click icon to add picture</a:t>
            </a:r>
            <a:endParaRPr lang="en-US" noProof="0" dirty="0"/>
          </a:p>
        </p:txBody>
      </p:sp>
      <p:sp>
        <p:nvSpPr>
          <p:cNvPr id="21" name="Picture Placeholder 5"/>
          <p:cNvSpPr>
            <a:spLocks noGrp="1"/>
          </p:cNvSpPr>
          <p:nvPr>
            <p:ph type="pic" sz="quarter" idx="16"/>
          </p:nvPr>
        </p:nvSpPr>
        <p:spPr>
          <a:xfrm>
            <a:off x="6841860" y="2143029"/>
            <a:ext cx="788988" cy="788988"/>
          </a:xfrm>
          <a:prstGeom prst="rect">
            <a:avLst/>
          </a:prstGeom>
        </p:spPr>
        <p:txBody>
          <a:bodyPr vert="horz"/>
          <a:lstStyle>
            <a:lvl1pPr marL="0" indent="0" algn="ctr">
              <a:buNone/>
              <a:defRPr sz="1200">
                <a:solidFill>
                  <a:schemeClr val="bg1"/>
                </a:solidFill>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3008392266"/>
      </p:ext>
    </p:extLst>
  </p:cSld>
  <p:clrMapOvr>
    <a:masterClrMapping/>
  </p:clrMapOvr>
  <p:transition spd="slow">
    <p:wip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2" name="Oval 5"/>
          <p:cNvSpPr>
            <a:spLocks noChangeArrowheads="1"/>
          </p:cNvSpPr>
          <p:nvPr/>
        </p:nvSpPr>
        <p:spPr bwMode="auto">
          <a:xfrm>
            <a:off x="774700" y="1622425"/>
            <a:ext cx="2306638" cy="2306638"/>
          </a:xfrm>
          <a:prstGeom prst="ellipse">
            <a:avLst/>
          </a:prstGeom>
          <a:solidFill>
            <a:srgbClr val="000000">
              <a:alpha val="30196"/>
            </a:srgbClr>
          </a:solidFill>
          <a:ln>
            <a:noFill/>
          </a:ln>
          <a:extLst>
            <a:ext uri="{91240B29-F687-4F45-9708-019B960494DF}">
              <a14:hiddenLine xmlns:a14="http://schemas.microsoft.com/office/drawing/2010/main" w="25400" algn="ctr">
                <a:solidFill>
                  <a:srgbClr val="000000"/>
                </a:solidFill>
                <a:round/>
                <a:headEnd/>
                <a:tailEnd/>
              </a14:hiddenLine>
            </a:ext>
          </a:extLst>
        </p:spPr>
        <p:txBody>
          <a:bodyPr lIns="68577" tIns="34289" rIns="68577" bIns="34289" anchor="ct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defTabSz="914400" eaLnBrk="1" hangingPunct="1"/>
            <a:endParaRPr lang="en-US" altLang="en-US">
              <a:solidFill>
                <a:srgbClr val="FFFFFF"/>
              </a:solidFill>
            </a:endParaRPr>
          </a:p>
        </p:txBody>
      </p:sp>
      <p:sp>
        <p:nvSpPr>
          <p:cNvPr id="13" name="Oval 7"/>
          <p:cNvSpPr>
            <a:spLocks noChangeArrowheads="1"/>
          </p:cNvSpPr>
          <p:nvPr/>
        </p:nvSpPr>
        <p:spPr bwMode="auto">
          <a:xfrm>
            <a:off x="3422650" y="1622425"/>
            <a:ext cx="2306638" cy="2306638"/>
          </a:xfrm>
          <a:prstGeom prst="ellipse">
            <a:avLst/>
          </a:prstGeom>
          <a:solidFill>
            <a:srgbClr val="000000">
              <a:alpha val="30196"/>
            </a:srgbClr>
          </a:solidFill>
          <a:ln>
            <a:noFill/>
          </a:ln>
          <a:extLst>
            <a:ext uri="{91240B29-F687-4F45-9708-019B960494DF}">
              <a14:hiddenLine xmlns:a14="http://schemas.microsoft.com/office/drawing/2010/main" w="25400" algn="ctr">
                <a:solidFill>
                  <a:srgbClr val="000000"/>
                </a:solidFill>
                <a:round/>
                <a:headEnd/>
                <a:tailEnd/>
              </a14:hiddenLine>
            </a:ext>
          </a:extLst>
        </p:spPr>
        <p:txBody>
          <a:bodyPr lIns="68577" tIns="34289" rIns="68577" bIns="34289" anchor="ct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defTabSz="914400" eaLnBrk="1" hangingPunct="1"/>
            <a:endParaRPr lang="en-US" altLang="en-US">
              <a:solidFill>
                <a:srgbClr val="FFFFFF"/>
              </a:solidFill>
            </a:endParaRPr>
          </a:p>
        </p:txBody>
      </p:sp>
      <p:sp>
        <p:nvSpPr>
          <p:cNvPr id="14" name="Oval 8"/>
          <p:cNvSpPr>
            <a:spLocks noChangeArrowheads="1"/>
          </p:cNvSpPr>
          <p:nvPr/>
        </p:nvSpPr>
        <p:spPr bwMode="auto">
          <a:xfrm>
            <a:off x="6088063" y="1622425"/>
            <a:ext cx="2305050" cy="2306638"/>
          </a:xfrm>
          <a:prstGeom prst="ellipse">
            <a:avLst/>
          </a:prstGeom>
          <a:solidFill>
            <a:srgbClr val="000000">
              <a:alpha val="30196"/>
            </a:srgbClr>
          </a:solidFill>
          <a:ln>
            <a:noFill/>
          </a:ln>
          <a:extLst>
            <a:ext uri="{91240B29-F687-4F45-9708-019B960494DF}">
              <a14:hiddenLine xmlns:a14="http://schemas.microsoft.com/office/drawing/2010/main" w="25400" algn="ctr">
                <a:solidFill>
                  <a:srgbClr val="000000"/>
                </a:solidFill>
                <a:round/>
                <a:headEnd/>
                <a:tailEnd/>
              </a14:hiddenLine>
            </a:ext>
          </a:extLst>
        </p:spPr>
        <p:txBody>
          <a:bodyPr lIns="68577" tIns="34289" rIns="68577" bIns="34289" anchor="ct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ctr" defTabSz="914400" eaLnBrk="1" hangingPunct="1"/>
            <a:endParaRPr lang="en-US" altLang="en-US">
              <a:solidFill>
                <a:srgbClr val="FFFFFF"/>
              </a:solidFill>
            </a:endParaRPr>
          </a:p>
        </p:txBody>
      </p:sp>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US"/>
              <a:t>Click to edit Master title style</a:t>
            </a:r>
            <a:endParaRPr lang="en-GB" dirty="0"/>
          </a:p>
        </p:txBody>
      </p:sp>
      <p:sp>
        <p:nvSpPr>
          <p:cNvPr id="35" name="Picture Placeholder 25"/>
          <p:cNvSpPr>
            <a:spLocks noGrp="1"/>
          </p:cNvSpPr>
          <p:nvPr>
            <p:ph type="pic" sz="quarter" idx="10"/>
          </p:nvPr>
        </p:nvSpPr>
        <p:spPr>
          <a:xfrm>
            <a:off x="774965"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baseline="0">
                <a:solidFill>
                  <a:schemeClr val="tx1"/>
                </a:solidFill>
                <a:latin typeface="+mj-lt"/>
              </a:defRPr>
            </a:lvl1pPr>
          </a:lstStyle>
          <a:p>
            <a:pPr lvl="0"/>
            <a:r>
              <a:rPr lang="en-US" noProof="0"/>
              <a:t>Click icon to add picture</a:t>
            </a:r>
            <a:endParaRPr lang="en-US" noProof="0" dirty="0"/>
          </a:p>
        </p:txBody>
      </p:sp>
      <p:sp>
        <p:nvSpPr>
          <p:cNvPr id="37" name="Picture Placeholder 25"/>
          <p:cNvSpPr>
            <a:spLocks noGrp="1"/>
          </p:cNvSpPr>
          <p:nvPr>
            <p:ph type="pic" sz="quarter" idx="11"/>
          </p:nvPr>
        </p:nvSpPr>
        <p:spPr>
          <a:xfrm>
            <a:off x="3422986"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a:t>Click icon to add picture</a:t>
            </a:r>
            <a:endParaRPr lang="en-US" noProof="0" dirty="0"/>
          </a:p>
        </p:txBody>
      </p:sp>
      <p:sp>
        <p:nvSpPr>
          <p:cNvPr id="39" name="Picture Placeholder 25"/>
          <p:cNvSpPr>
            <a:spLocks noGrp="1"/>
          </p:cNvSpPr>
          <p:nvPr>
            <p:ph type="pic" sz="quarter" idx="12"/>
          </p:nvPr>
        </p:nvSpPr>
        <p:spPr>
          <a:xfrm>
            <a:off x="6087503"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a:t>Click icon to add picture</a:t>
            </a:r>
            <a:endParaRPr lang="en-US" noProof="0" dirty="0"/>
          </a:p>
        </p:txBody>
      </p:sp>
      <p:sp>
        <p:nvSpPr>
          <p:cNvPr id="9" name="Text Placeholder 17"/>
          <p:cNvSpPr>
            <a:spLocks noGrp="1"/>
          </p:cNvSpPr>
          <p:nvPr>
            <p:ph type="body" sz="quarter" idx="13"/>
          </p:nvPr>
        </p:nvSpPr>
        <p:spPr>
          <a:xfrm>
            <a:off x="788797" y="3873138"/>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0" name="Text Placeholder 17"/>
          <p:cNvSpPr>
            <a:spLocks noGrp="1"/>
          </p:cNvSpPr>
          <p:nvPr>
            <p:ph type="body" sz="quarter" idx="14"/>
          </p:nvPr>
        </p:nvSpPr>
        <p:spPr>
          <a:xfrm>
            <a:off x="3436818" y="3871191"/>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1" name="Text Placeholder 17"/>
          <p:cNvSpPr>
            <a:spLocks noGrp="1"/>
          </p:cNvSpPr>
          <p:nvPr>
            <p:ph type="body" sz="quarter" idx="15"/>
          </p:nvPr>
        </p:nvSpPr>
        <p:spPr>
          <a:xfrm>
            <a:off x="6101335" y="3871191"/>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Tree>
    <p:extLst>
      <p:ext uri="{BB962C8B-B14F-4D97-AF65-F5344CB8AC3E}">
        <p14:creationId xmlns:p14="http://schemas.microsoft.com/office/powerpoint/2010/main" val="912349993"/>
      </p:ext>
    </p:extLst>
  </p:cSld>
  <p:clrMapOvr>
    <a:masterClrMapping/>
  </p:clrMapOvr>
  <p:transition spd="slow">
    <p:wip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12" name="Oval 11"/>
          <p:cNvSpPr/>
          <p:nvPr userDrawn="1"/>
        </p:nvSpPr>
        <p:spPr>
          <a:xfrm>
            <a:off x="575610" y="2552550"/>
            <a:ext cx="698624" cy="698624"/>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15" name="Oval 14"/>
          <p:cNvSpPr/>
          <p:nvPr userDrawn="1"/>
        </p:nvSpPr>
        <p:spPr>
          <a:xfrm>
            <a:off x="575610" y="1426607"/>
            <a:ext cx="698624" cy="698624"/>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rgbClr val="049FD9"/>
              </a:solidFill>
              <a:cs typeface="Arial"/>
            </a:endParaRPr>
          </a:p>
        </p:txBody>
      </p:sp>
      <p:sp>
        <p:nvSpPr>
          <p:cNvPr id="22" name="Oval 21"/>
          <p:cNvSpPr/>
          <p:nvPr userDrawn="1"/>
        </p:nvSpPr>
        <p:spPr>
          <a:xfrm>
            <a:off x="575610" y="3653093"/>
            <a:ext cx="698624" cy="698624"/>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425201"/>
            <a:ext cx="698624" cy="693381"/>
          </a:xfrm>
          <a:prstGeom prst="rect">
            <a:avLst/>
          </a:prstGeom>
        </p:spPr>
        <p:txBody>
          <a:bodyPr lIns="91420" tIns="45710" rIns="91420" bIns="45710" anchor="ctr" anchorCtr="0">
            <a:noAutofit/>
          </a:bodyPr>
          <a:lstStyle>
            <a:lvl1pPr marL="0" indent="0" algn="ctr">
              <a:buNone/>
              <a:defRPr sz="4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13" name="Text Placeholder 17"/>
          <p:cNvSpPr>
            <a:spLocks noGrp="1"/>
          </p:cNvSpPr>
          <p:nvPr>
            <p:ph type="body" sz="quarter" idx="17" hasCustomPrompt="1"/>
          </p:nvPr>
        </p:nvSpPr>
        <p:spPr>
          <a:xfrm>
            <a:off x="575610" y="2541687"/>
            <a:ext cx="698624" cy="693381"/>
          </a:xfrm>
          <a:prstGeom prst="rect">
            <a:avLst/>
          </a:prstGeom>
        </p:spPr>
        <p:txBody>
          <a:bodyPr lIns="91420" tIns="45710" rIns="91420" bIns="45710" anchor="ctr" anchorCtr="0">
            <a:noAutofit/>
          </a:bodyPr>
          <a:lstStyle>
            <a:lvl1pPr marL="0" indent="0" algn="ctr">
              <a:buNone/>
              <a:defRPr sz="4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14" name="Text Placeholder 17"/>
          <p:cNvSpPr>
            <a:spLocks noGrp="1"/>
          </p:cNvSpPr>
          <p:nvPr>
            <p:ph type="body" sz="quarter" idx="18" hasCustomPrompt="1"/>
          </p:nvPr>
        </p:nvSpPr>
        <p:spPr>
          <a:xfrm>
            <a:off x="575611" y="3658336"/>
            <a:ext cx="698624" cy="693381"/>
          </a:xfrm>
          <a:prstGeom prst="rect">
            <a:avLst/>
          </a:prstGeom>
        </p:spPr>
        <p:txBody>
          <a:bodyPr lIns="91420" tIns="45710" rIns="91420" bIns="45710" anchor="ctr" anchorCtr="0">
            <a:noAutofit/>
          </a:bodyPr>
          <a:lstStyle>
            <a:lvl1pPr marL="0" indent="0" algn="ctr">
              <a:buNone/>
              <a:defRPr sz="4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Tree>
    <p:extLst>
      <p:ext uri="{BB962C8B-B14F-4D97-AF65-F5344CB8AC3E}">
        <p14:creationId xmlns:p14="http://schemas.microsoft.com/office/powerpoint/2010/main" val="2210364396"/>
      </p:ext>
    </p:extLst>
  </p:cSld>
  <p:clrMapOvr>
    <a:masterClrMapping/>
  </p:clrMapOvr>
  <p:transition spd="slow">
    <p:wip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12" name="Oval 11"/>
          <p:cNvSpPr/>
          <p:nvPr userDrawn="1"/>
        </p:nvSpPr>
        <p:spPr>
          <a:xfrm>
            <a:off x="575610" y="2552550"/>
            <a:ext cx="698624" cy="698624"/>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userDrawn="1"/>
        </p:nvSpPr>
        <p:spPr>
          <a:xfrm>
            <a:off x="575610" y="1426607"/>
            <a:ext cx="698624" cy="698624"/>
          </a:xfrm>
          <a:prstGeom prst="ellipse">
            <a:avLst/>
          </a:prstGeom>
          <a:solidFill>
            <a:schemeClr val="bg2"/>
          </a:solid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userDrawn="1"/>
        </p:nvSpPr>
        <p:spPr>
          <a:xfrm>
            <a:off x="575610" y="3653093"/>
            <a:ext cx="698624" cy="698624"/>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1355221833"/>
      </p:ext>
    </p:extLst>
  </p:cSld>
  <p:clrMapOvr>
    <a:masterClrMapping/>
  </p:clrMapOvr>
  <p:transition spd="slow">
    <p:wip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12" name="Oval 11"/>
          <p:cNvSpPr/>
          <p:nvPr userDrawn="1"/>
        </p:nvSpPr>
        <p:spPr>
          <a:xfrm>
            <a:off x="575611" y="1979318"/>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5" name="Oval 14"/>
          <p:cNvSpPr/>
          <p:nvPr userDrawn="1"/>
        </p:nvSpPr>
        <p:spPr>
          <a:xfrm>
            <a:off x="575610" y="1328927"/>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22" name="Oval 21"/>
          <p:cNvSpPr/>
          <p:nvPr userDrawn="1"/>
        </p:nvSpPr>
        <p:spPr>
          <a:xfrm>
            <a:off x="575611" y="2627446"/>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userDrawn="1"/>
        </p:nvSpPr>
        <p:spPr>
          <a:xfrm>
            <a:off x="575612" y="3274581"/>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userDrawn="1"/>
        </p:nvSpPr>
        <p:spPr>
          <a:xfrm>
            <a:off x="575613" y="3921716"/>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623959205"/>
      </p:ext>
    </p:extLst>
  </p:cSld>
  <p:clrMapOvr>
    <a:masterClrMapping/>
  </p:clrMapOvr>
  <p:transition spd="slow">
    <p:wip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12" name="Oval 11"/>
          <p:cNvSpPr/>
          <p:nvPr userDrawn="1"/>
        </p:nvSpPr>
        <p:spPr>
          <a:xfrm>
            <a:off x="575611" y="1979318"/>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5" name="Oval 14"/>
          <p:cNvSpPr/>
          <p:nvPr userDrawn="1"/>
        </p:nvSpPr>
        <p:spPr>
          <a:xfrm>
            <a:off x="575610" y="1328927"/>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22" name="Oval 21"/>
          <p:cNvSpPr/>
          <p:nvPr userDrawn="1"/>
        </p:nvSpPr>
        <p:spPr>
          <a:xfrm>
            <a:off x="575611" y="2627446"/>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userDrawn="1"/>
        </p:nvSpPr>
        <p:spPr>
          <a:xfrm>
            <a:off x="575612" y="3274581"/>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userDrawn="1"/>
        </p:nvSpPr>
        <p:spPr>
          <a:xfrm>
            <a:off x="575613" y="3921716"/>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2"/>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3153982065"/>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1"/>
            <a:ext cx="9144000" cy="5143499"/>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cs typeface="CiscoSans Thin"/>
              </a:defRPr>
            </a:lvl1pPr>
          </a:lstStyle>
          <a:p>
            <a:r>
              <a:rPr lang="en-US" dirty="0" smtClean="0"/>
              <a:t>Click to edit Master title style</a:t>
            </a:r>
            <a:endParaRPr lang="en-US" dirty="0"/>
          </a:p>
        </p:txBody>
      </p:sp>
      <p:sp>
        <p:nvSpPr>
          <p:cNvPr id="26" name="Rectangle 25"/>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bg1"/>
                </a:solidFill>
                <a:latin typeface="+mn-lt"/>
                <a:ea typeface="+mn-ea"/>
                <a:cs typeface="CiscoSans Thin"/>
              </a:rPr>
              <a:pPr algn="r" defTabSz="610744" fontAlgn="auto">
                <a:spcBef>
                  <a:spcPts val="0"/>
                </a:spcBef>
                <a:spcAft>
                  <a:spcPts val="0"/>
                </a:spcAft>
                <a:defRPr/>
              </a:pPr>
              <a:t>‹#›</a:t>
            </a:fld>
            <a:endParaRPr lang="en-US" sz="600" dirty="0">
              <a:solidFill>
                <a:schemeClr val="bg1"/>
              </a:solidFill>
              <a:latin typeface="+mn-lt"/>
              <a:ea typeface="+mn-ea"/>
              <a:cs typeface="CiscoSans Thin"/>
            </a:endParaRPr>
          </a:p>
        </p:txBody>
      </p:sp>
      <p:sp>
        <p:nvSpPr>
          <p:cNvPr id="27"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smtClean="0">
                <a:solidFill>
                  <a:schemeClr val="bg1"/>
                </a:solidFill>
                <a:latin typeface="+mn-lt"/>
                <a:ea typeface="+mn-ea"/>
                <a:cs typeface="CiscoSans Thin"/>
              </a:rPr>
              <a:t>© 2017 Cisco </a:t>
            </a:r>
            <a:r>
              <a:rPr lang="en-US" sz="600" dirty="0">
                <a:solidFill>
                  <a:schemeClr val="bg1"/>
                </a:solidFill>
                <a:latin typeface="+mn-lt"/>
                <a:ea typeface="+mn-ea"/>
                <a:cs typeface="CiscoSans Thin"/>
              </a:rPr>
              <a:t>and/or its affiliates. All rights reserved</a:t>
            </a:r>
            <a:r>
              <a:rPr lang="en-US" sz="600" dirty="0" smtClean="0">
                <a:solidFill>
                  <a:schemeClr val="bg1"/>
                </a:solidFill>
                <a:latin typeface="+mn-lt"/>
                <a:ea typeface="+mn-ea"/>
                <a:cs typeface="CiscoSans Thin"/>
              </a:rPr>
              <a:t>. Cisco </a:t>
            </a:r>
            <a:r>
              <a:rPr lang="en-US" sz="600" dirty="0">
                <a:solidFill>
                  <a:schemeClr val="bg1"/>
                </a:solidFill>
                <a:latin typeface="+mn-lt"/>
                <a:ea typeface="+mn-ea"/>
                <a:cs typeface="CiscoSans Thin"/>
              </a:rPr>
              <a:t>Confidential</a:t>
            </a:r>
          </a:p>
        </p:txBody>
      </p:sp>
      <p:grpSp>
        <p:nvGrpSpPr>
          <p:cNvPr id="28" name="Group 4"/>
          <p:cNvGrpSpPr>
            <a:grpSpLocks noChangeAspect="1"/>
          </p:cNvGrpSpPr>
          <p:nvPr userDrawn="1"/>
        </p:nvGrpSpPr>
        <p:grpSpPr bwMode="auto">
          <a:xfrm>
            <a:off x="508039" y="4715197"/>
            <a:ext cx="340257" cy="180974"/>
            <a:chOff x="310" y="249"/>
            <a:chExt cx="502" cy="267"/>
          </a:xfrm>
          <a:solidFill>
            <a:schemeClr val="bg1"/>
          </a:solidFill>
        </p:grpSpPr>
        <p:sp>
          <p:nvSpPr>
            <p:cNvPr id="2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7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12" name="Oval 11"/>
          <p:cNvSpPr/>
          <p:nvPr userDrawn="1"/>
        </p:nvSpPr>
        <p:spPr>
          <a:xfrm>
            <a:off x="575611" y="1979318"/>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5" name="Oval 14"/>
          <p:cNvSpPr/>
          <p:nvPr userDrawn="1"/>
        </p:nvSpPr>
        <p:spPr>
          <a:xfrm>
            <a:off x="575610" y="1328927"/>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2" name="Oval 21"/>
          <p:cNvSpPr/>
          <p:nvPr userDrawn="1"/>
        </p:nvSpPr>
        <p:spPr>
          <a:xfrm>
            <a:off x="575611" y="2627446"/>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4"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accent5"/>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accent5"/>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accent5"/>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userDrawn="1"/>
        </p:nvSpPr>
        <p:spPr>
          <a:xfrm>
            <a:off x="575612" y="3274581"/>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4"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accent5"/>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userDrawn="1"/>
        </p:nvSpPr>
        <p:spPr>
          <a:xfrm>
            <a:off x="575613" y="3921716"/>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8"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accent5"/>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20" name="Oval 19"/>
          <p:cNvSpPr/>
          <p:nvPr userDrawn="1"/>
        </p:nvSpPr>
        <p:spPr>
          <a:xfrm>
            <a:off x="4414576" y="1983084"/>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1" name="Oval 20"/>
          <p:cNvSpPr/>
          <p:nvPr userDrawn="1"/>
        </p:nvSpPr>
        <p:spPr>
          <a:xfrm>
            <a:off x="4414575" y="1332693"/>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3" name="Oval 22"/>
          <p:cNvSpPr/>
          <p:nvPr userDrawn="1"/>
        </p:nvSpPr>
        <p:spPr>
          <a:xfrm>
            <a:off x="4414576" y="2631212"/>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3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rgbClr val="049FD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3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rgbClr val="049FD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3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rgbClr val="049FD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36" name="Oval 35"/>
          <p:cNvSpPr/>
          <p:nvPr userDrawn="1"/>
        </p:nvSpPr>
        <p:spPr>
          <a:xfrm>
            <a:off x="4414577" y="3278347"/>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3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rgbClr val="049FD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39" name="Oval 38"/>
          <p:cNvSpPr/>
          <p:nvPr userDrawn="1"/>
        </p:nvSpPr>
        <p:spPr>
          <a:xfrm>
            <a:off x="4414578" y="3925482"/>
            <a:ext cx="464815" cy="464815"/>
          </a:xfrm>
          <a:prstGeom prst="ellipse">
            <a:avLst/>
          </a:prstGeom>
          <a:no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4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rgbClr val="049FD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499773722"/>
      </p:ext>
    </p:extLst>
  </p:cSld>
  <p:clrMapOvr>
    <a:masterClrMapping/>
  </p:clrMapOvr>
  <p:transition spd="slow">
    <p:wip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2" name="Oval 41"/>
          <p:cNvSpPr/>
          <p:nvPr userDrawn="1"/>
        </p:nvSpPr>
        <p:spPr>
          <a:xfrm>
            <a:off x="575611" y="1979318"/>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43" name="Oval 42"/>
          <p:cNvSpPr/>
          <p:nvPr userDrawn="1"/>
        </p:nvSpPr>
        <p:spPr>
          <a:xfrm>
            <a:off x="575610" y="1328927"/>
            <a:ext cx="464815" cy="464815"/>
          </a:xfrm>
          <a:prstGeom prst="ellipse">
            <a:avLst/>
          </a:prstGeom>
          <a:solidFill>
            <a:schemeClr val="bg2"/>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rgbClr val="FFFFFF"/>
              </a:solidFill>
              <a:cs typeface="Arial"/>
            </a:endParaRPr>
          </a:p>
        </p:txBody>
      </p:sp>
      <p:sp>
        <p:nvSpPr>
          <p:cNvPr id="44" name="Oval 43"/>
          <p:cNvSpPr/>
          <p:nvPr userDrawn="1"/>
        </p:nvSpPr>
        <p:spPr>
          <a:xfrm>
            <a:off x="575611" y="2627446"/>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userDrawn="1"/>
        </p:nvSpPr>
        <p:spPr>
          <a:xfrm>
            <a:off x="575612" y="3274581"/>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userDrawn="1"/>
        </p:nvSpPr>
        <p:spPr>
          <a:xfrm>
            <a:off x="575613" y="3921716"/>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userDrawn="1"/>
        </p:nvSpPr>
        <p:spPr>
          <a:xfrm>
            <a:off x="4414576" y="1983084"/>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58" name="Oval 57"/>
          <p:cNvSpPr/>
          <p:nvPr userDrawn="1"/>
        </p:nvSpPr>
        <p:spPr>
          <a:xfrm>
            <a:off x="4414575" y="1332693"/>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59" name="Oval 58"/>
          <p:cNvSpPr/>
          <p:nvPr userDrawn="1"/>
        </p:nvSpPr>
        <p:spPr>
          <a:xfrm>
            <a:off x="4414576" y="2631212"/>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userDrawn="1"/>
        </p:nvSpPr>
        <p:spPr>
          <a:xfrm>
            <a:off x="4414577" y="3278347"/>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userDrawn="1"/>
        </p:nvSpPr>
        <p:spPr>
          <a:xfrm>
            <a:off x="4414578" y="3925482"/>
            <a:ext cx="464815" cy="464815"/>
          </a:xfrm>
          <a:prstGeom prst="ellipse">
            <a:avLst/>
          </a:prstGeom>
          <a:solidFill>
            <a:srgbClr val="049FD9"/>
          </a:solidFill>
          <a:ln w="19050">
            <a:solidFill>
              <a:srgbClr val="049FD9"/>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1531800643"/>
      </p:ext>
    </p:extLst>
  </p:cSld>
  <p:clrMapOvr>
    <a:masterClrMapping/>
  </p:clrMapOvr>
  <p:transition spd="slow">
    <p:wip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Full Bleed Photo With Text">
    <p:spTree>
      <p:nvGrpSpPr>
        <p:cNvPr id="1" name=""/>
        <p:cNvGrpSpPr/>
        <p:nvPr/>
      </p:nvGrpSpPr>
      <p:grpSpPr>
        <a:xfrm>
          <a:off x="0" y="0"/>
          <a:ext cx="0" cy="0"/>
          <a:chOff x="0" y="0"/>
          <a:chExt cx="0" cy="0"/>
        </a:xfrm>
      </p:grpSpPr>
      <p:pic>
        <p:nvPicPr>
          <p:cNvPr id="4" name="Picture 5"/>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150813" y="4629150"/>
            <a:ext cx="73342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2"/>
                </a:solidFill>
                <a:latin typeface="+mn-lt"/>
                <a:cs typeface="CiscoSans ExtraLight"/>
              </a:defRPr>
            </a:lvl1pPr>
          </a:lstStyle>
          <a:p>
            <a:pPr lvl="0"/>
            <a:r>
              <a:rPr lang="en-US" noProof="0"/>
              <a:t>Click icon to add picture</a:t>
            </a:r>
            <a:endParaRPr lang="en-US" noProof="0" dirty="0"/>
          </a:p>
        </p:txBody>
      </p:sp>
      <p:sp>
        <p:nvSpPr>
          <p:cNvPr id="6" name="Text Placeholder 2"/>
          <p:cNvSpPr>
            <a:spLocks noGrp="1"/>
          </p:cNvSpPr>
          <p:nvPr>
            <p:ph type="body" sz="quarter" idx="11"/>
          </p:nvPr>
        </p:nvSpPr>
        <p:spPr bwMode="auto">
          <a:xfrm>
            <a:off x="500063" y="3476647"/>
            <a:ext cx="8139112" cy="520655"/>
          </a:xfrm>
          <a:prstGeom prst="rect">
            <a:avLst/>
          </a:prstGeom>
          <a:solidFill>
            <a:schemeClr val="bg1">
              <a:alpha val="70000"/>
            </a:schemeClr>
          </a:solidFill>
          <a:extLst/>
        </p:spPr>
        <p:txBody>
          <a:bodyPr wrap="square" lIns="108000" tIns="0" rIns="91440" bIns="45720" numCol="1" anchor="ctr" anchorCtr="0" compatLnSpc="1">
            <a:prstTxWarp prst="textNoShape">
              <a:avLst/>
            </a:prstTxWarp>
            <a:spAutoFit/>
          </a:bodyPr>
          <a:lstStyle>
            <a:lvl1pPr marL="172800" indent="0">
              <a:lnSpc>
                <a:spcPts val="3680"/>
              </a:lnSpc>
              <a:spcBef>
                <a:spcPts val="0"/>
              </a:spcBef>
              <a:buNone/>
              <a:defRPr sz="2400" i="1">
                <a:solidFill>
                  <a:srgbClr val="58585B"/>
                </a:solidFill>
              </a:defRPr>
            </a:lvl1pPr>
          </a:lstStyle>
          <a:p>
            <a:pPr lvl="0"/>
            <a:r>
              <a:rPr lang="en-US"/>
              <a:t>Click to edit Master text styles</a:t>
            </a:r>
          </a:p>
        </p:txBody>
      </p:sp>
    </p:spTree>
    <p:extLst>
      <p:ext uri="{BB962C8B-B14F-4D97-AF65-F5344CB8AC3E}">
        <p14:creationId xmlns:p14="http://schemas.microsoft.com/office/powerpoint/2010/main" val="4109438782"/>
      </p:ext>
    </p:extLst>
  </p:cSld>
  <p:clrMapOvr>
    <a:masterClrMapping/>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Half Page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08013" y="301037"/>
            <a:ext cx="8563172" cy="2542175"/>
          </a:xfrm>
          <a:prstGeom prst="rect">
            <a:avLst/>
          </a:prstGeom>
        </p:spPr>
        <p:txBody>
          <a:bodyPr vert="horz" lIns="91420" tIns="45710" rIns="91420" bIns="45710"/>
          <a:lstStyle>
            <a:lvl1pPr marL="0" indent="0" algn="ctr">
              <a:buNone/>
              <a:defRPr sz="2200" baseline="0">
                <a:solidFill>
                  <a:schemeClr val="tx2"/>
                </a:solidFill>
                <a:latin typeface="+mn-lt"/>
                <a:cs typeface="CiscoSans ExtraLight"/>
              </a:defRPr>
            </a:lvl1pPr>
          </a:lstStyle>
          <a:p>
            <a:pPr lvl="0"/>
            <a:r>
              <a:rPr lang="en-US" noProof="0"/>
              <a:t>Click icon to add picture</a:t>
            </a:r>
            <a:endParaRPr lang="en-US" noProof="0" dirty="0"/>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rgbClr val="58585B"/>
                </a:solidFill>
              </a:defRPr>
            </a:lvl1pPr>
          </a:lstStyle>
          <a:p>
            <a:pPr lvl="0"/>
            <a:r>
              <a:rPr lang="en-US"/>
              <a:t>Click to edit Master text styles</a:t>
            </a:r>
          </a:p>
        </p:txBody>
      </p:sp>
    </p:spTree>
    <p:extLst>
      <p:ext uri="{BB962C8B-B14F-4D97-AF65-F5344CB8AC3E}">
        <p14:creationId xmlns:p14="http://schemas.microsoft.com/office/powerpoint/2010/main" val="1083096314"/>
      </p:ext>
    </p:extLst>
  </p:cSld>
  <p:clrMapOvr>
    <a:masterClrMapping/>
  </p:clrMapOvr>
  <p:transitio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Full bleed photo">
    <p:spTree>
      <p:nvGrpSpPr>
        <p:cNvPr id="1" name=""/>
        <p:cNvGrpSpPr/>
        <p:nvPr/>
      </p:nvGrpSpPr>
      <p:grpSpPr>
        <a:xfrm>
          <a:off x="0" y="0"/>
          <a:ext cx="0" cy="0"/>
          <a:chOff x="0" y="0"/>
          <a:chExt cx="0" cy="0"/>
        </a:xfrm>
      </p:grpSpPr>
      <p:pic>
        <p:nvPicPr>
          <p:cNvPr id="4" name="Picture 5"/>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150813" y="4629150"/>
            <a:ext cx="73342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2"/>
                </a:solidFill>
                <a:latin typeface="+mn-lt"/>
                <a:cs typeface="CiscoSans Extra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3807830808"/>
      </p:ext>
    </p:extLst>
  </p:cSld>
  <p:clrMapOvr>
    <a:masterClrMapping/>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08012" y="240631"/>
            <a:ext cx="8480388" cy="4266646"/>
          </a:xfrm>
          <a:prstGeom prst="rect">
            <a:avLst/>
          </a:prstGeom>
        </p:spPr>
        <p:txBody>
          <a:bodyPr vert="horz" lIns="91424" tIns="45712" rIns="91424" bIns="45712"/>
          <a:lstStyle>
            <a:lvl1pPr marL="0" indent="0" algn="ctr">
              <a:buNone/>
              <a:defRPr sz="1500" baseline="0">
                <a:solidFill>
                  <a:schemeClr val="tx2"/>
                </a:solidFill>
                <a:latin typeface="+mn-lt"/>
                <a:cs typeface="CiscoSans Extra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20853372"/>
      </p:ext>
    </p:extLst>
  </p:cSld>
  <p:clrMapOvr>
    <a:masterClrMapping/>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single photo with caption">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1892300" y="596900"/>
            <a:ext cx="5348288" cy="300355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5" name="Rectangle 4"/>
          <p:cNvSpPr/>
          <p:nvPr/>
        </p:nvSpPr>
        <p:spPr>
          <a:xfrm>
            <a:off x="1892300" y="3595688"/>
            <a:ext cx="5346700" cy="747712"/>
          </a:xfrm>
          <a:prstGeom prst="rect">
            <a:avLst/>
          </a:prstGeom>
          <a:noFill/>
          <a:ln>
            <a:noFill/>
          </a:ln>
          <a:effectLst>
            <a:outerShdw blurRad="1143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1900238" y="596646"/>
            <a:ext cx="5329238" cy="3003804"/>
          </a:xfrm>
          <a:prstGeom prst="rect">
            <a:avLst/>
          </a:prstGeom>
          <a:solidFill>
            <a:schemeClr val="bg1">
              <a:alpha val="30000"/>
            </a:schemeClr>
          </a:solidFill>
          <a:ln>
            <a:solidFill>
              <a:srgbClr val="676767"/>
            </a:solidFill>
          </a:ln>
          <a:effectLst/>
        </p:spPr>
        <p:txBody>
          <a:bodyPr lIns="91424" tIns="45712" rIns="91424" bIns="45712" anchor="ctr" anchorCtr="0"/>
          <a:lstStyle>
            <a:lvl1pPr algn="ctr">
              <a:buFontTx/>
              <a:buNone/>
              <a:defRPr>
                <a:solidFill>
                  <a:schemeClr val="tx1"/>
                </a:solidFill>
                <a:latin typeface="+mj-lt"/>
              </a:defRPr>
            </a:lvl1pPr>
          </a:lstStyle>
          <a:p>
            <a:pPr lvl="0"/>
            <a:r>
              <a:rPr lang="en-US" noProof="0"/>
              <a:t>Click icon to add picture</a:t>
            </a:r>
            <a:endParaRPr lang="en-US" noProof="0" dirty="0"/>
          </a:p>
        </p:txBody>
      </p:sp>
      <p:sp>
        <p:nvSpPr>
          <p:cNvPr id="11" name="Title 10"/>
          <p:cNvSpPr>
            <a:spLocks noGrp="1"/>
          </p:cNvSpPr>
          <p:nvPr>
            <p:ph type="title"/>
          </p:nvPr>
        </p:nvSpPr>
        <p:spPr>
          <a:xfrm>
            <a:off x="2065871" y="3655079"/>
            <a:ext cx="5074070" cy="628650"/>
          </a:xfrm>
        </p:spPr>
        <p:txBody>
          <a:bodyPr/>
          <a:lstStyle>
            <a:lvl1pPr>
              <a:defRPr sz="2000">
                <a:solidFill>
                  <a:srgbClr val="58585B"/>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336094942"/>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Small photo_top left">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549275" y="233363"/>
            <a:ext cx="3273425" cy="18446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549991" y="233172"/>
            <a:ext cx="3273552" cy="1844802"/>
          </a:xfrm>
          <a:prstGeom prst="rect">
            <a:avLst/>
          </a:prstGeom>
          <a:solidFill>
            <a:schemeClr val="bg1">
              <a:alpha val="30000"/>
            </a:schemeClr>
          </a:solidFill>
          <a:ln>
            <a:solidFill>
              <a:srgbClr val="676767"/>
            </a:solidFill>
          </a:ln>
          <a:effectLst/>
        </p:spPr>
        <p:txBody>
          <a:bodyPr vert="horz" lIns="68577" tIns="34289" rIns="68577" bIns="34289" rtlCol="0" anchor="ctr" anchorCtr="0">
            <a:normAutofit/>
          </a:bodyPr>
          <a:lstStyle>
            <a:lvl1pPr marL="0" indent="0" algn="ctr" defTabSz="685777" rtl="0" eaLnBrk="1" latinLnBrk="0" hangingPunct="1">
              <a:lnSpc>
                <a:spcPct val="95000"/>
              </a:lnSpc>
              <a:spcBef>
                <a:spcPts val="1080"/>
              </a:spcBef>
              <a:buClr>
                <a:srgbClr val="92D050"/>
              </a:buClr>
              <a:buSzPct val="90000"/>
              <a:buFont typeface="Arial" pitchFamily="34" charset="0"/>
              <a:buNone/>
              <a:tabLst/>
              <a:defRPr lang="en-US" sz="1500" kern="1200" dirty="0">
                <a:solidFill>
                  <a:schemeClr val="tx1"/>
                </a:solidFill>
                <a:latin typeface="+mj-lt"/>
                <a:ea typeface="+mn-ea"/>
                <a:cs typeface="+mn-cs"/>
              </a:defRPr>
            </a:lvl1pPr>
          </a:lstStyle>
          <a:p>
            <a:pPr lvl="0"/>
            <a:r>
              <a:rPr lang="en-US" noProof="0"/>
              <a:t>Click icon to add picture</a:t>
            </a:r>
            <a:endParaRPr lang="en-US" noProof="0" dirty="0"/>
          </a:p>
        </p:txBody>
      </p:sp>
      <p:sp>
        <p:nvSpPr>
          <p:cNvPr id="9" name="Title 8"/>
          <p:cNvSpPr>
            <a:spLocks noGrp="1"/>
          </p:cNvSpPr>
          <p:nvPr>
            <p:ph type="title"/>
          </p:nvPr>
        </p:nvSpPr>
        <p:spPr>
          <a:xfrm>
            <a:off x="430935" y="2480693"/>
            <a:ext cx="6729865" cy="1614419"/>
          </a:xfrm>
        </p:spPr>
        <p:txBody>
          <a:bodyPr>
            <a:noAutofit/>
          </a:bodyPr>
          <a:lstStyle>
            <a:lvl1pPr marL="0" marR="0" indent="0" algn="l" defTabSz="685777" rtl="0" eaLnBrk="1" fontAlgn="auto" latinLnBrk="0" hangingPunct="1">
              <a:lnSpc>
                <a:spcPct val="80000"/>
              </a:lnSpc>
              <a:spcBef>
                <a:spcPct val="0"/>
              </a:spcBef>
              <a:spcAft>
                <a:spcPts val="0"/>
              </a:spcAft>
              <a:buClrTx/>
              <a:buSzTx/>
              <a:buFontTx/>
              <a:buNone/>
              <a:tabLst/>
              <a:defRPr sz="4500">
                <a:solidFill>
                  <a:srgbClr val="58585B"/>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736077227"/>
      </p:ext>
    </p:extLst>
  </p:cSld>
  <p:clrMapOvr>
    <a:overrideClrMapping bg1="dk1" tx1="lt1" bg2="dk2" tx2="lt2" accent1="accent1" accent2="accent2" accent3="accent3" accent4="accent4" accent5="accent5" accent6="accent6" hlink="hlink" folHlink="folHlink"/>
  </p:clrMapOvr>
  <p:transition spd="slow">
    <p:wip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Portrait photo_right side">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4992688" y="546100"/>
            <a:ext cx="3630612" cy="387032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4992624" y="546734"/>
            <a:ext cx="3630168" cy="3869818"/>
          </a:xfrm>
          <a:prstGeom prst="rect">
            <a:avLst/>
          </a:prstGeom>
          <a:solidFill>
            <a:schemeClr val="bg1">
              <a:alpha val="30000"/>
            </a:schemeClr>
          </a:solidFill>
          <a:ln>
            <a:solidFill>
              <a:srgbClr val="2968AF"/>
            </a:solidFill>
          </a:ln>
          <a:effectLst/>
        </p:spPr>
        <p:txBody>
          <a:bodyPr lIns="91424" tIns="45712" rIns="91424" bIns="45712" anchor="ctr" anchorCtr="0"/>
          <a:lstStyle>
            <a:lvl1pPr algn="ctr">
              <a:buFontTx/>
              <a:buNone/>
              <a:defRPr>
                <a:solidFill>
                  <a:schemeClr val="tx1"/>
                </a:solidFill>
                <a:latin typeface="+mj-lt"/>
              </a:defRPr>
            </a:lvl1pPr>
          </a:lstStyle>
          <a:p>
            <a:pPr lvl="0"/>
            <a:r>
              <a:rPr lang="en-US" noProof="0"/>
              <a:t>Click icon to add picture</a:t>
            </a:r>
            <a:endParaRPr lang="en-US" noProof="0" dirty="0"/>
          </a:p>
        </p:txBody>
      </p:sp>
      <p:sp>
        <p:nvSpPr>
          <p:cNvPr id="9" name="Title 8"/>
          <p:cNvSpPr>
            <a:spLocks noGrp="1"/>
          </p:cNvSpPr>
          <p:nvPr>
            <p:ph type="title"/>
          </p:nvPr>
        </p:nvSpPr>
        <p:spPr>
          <a:xfrm>
            <a:off x="437669" y="546734"/>
            <a:ext cx="4349918" cy="813985"/>
          </a:xfrm>
        </p:spPr>
        <p:txBody>
          <a:bodyPr wrap="none" anchor="t">
            <a:noAutofit/>
          </a:bodyPr>
          <a:lstStyle>
            <a:lvl1pPr>
              <a:lnSpc>
                <a:spcPct val="90000"/>
              </a:lnSpc>
              <a:defRPr sz="2500">
                <a:solidFill>
                  <a:srgbClr val="58585B"/>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549677963"/>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Multiple photo">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3668713" y="233363"/>
            <a:ext cx="3268662" cy="1995487"/>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0" name="Rectangle 9"/>
          <p:cNvSpPr/>
          <p:nvPr/>
        </p:nvSpPr>
        <p:spPr>
          <a:xfrm>
            <a:off x="334963" y="233363"/>
            <a:ext cx="3287712" cy="1995487"/>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1" name="Rectangle 10"/>
          <p:cNvSpPr/>
          <p:nvPr/>
        </p:nvSpPr>
        <p:spPr>
          <a:xfrm>
            <a:off x="6980238" y="233363"/>
            <a:ext cx="1838325" cy="9810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2" name="Rectangle 11"/>
          <p:cNvSpPr/>
          <p:nvPr/>
        </p:nvSpPr>
        <p:spPr>
          <a:xfrm>
            <a:off x="334963" y="2271713"/>
            <a:ext cx="2522537" cy="25939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3" name="Rectangle 12"/>
          <p:cNvSpPr/>
          <p:nvPr/>
        </p:nvSpPr>
        <p:spPr>
          <a:xfrm>
            <a:off x="2911475" y="2271713"/>
            <a:ext cx="4025900" cy="25939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4" name="Rectangle 13"/>
          <p:cNvSpPr/>
          <p:nvPr/>
        </p:nvSpPr>
        <p:spPr>
          <a:xfrm>
            <a:off x="6980238" y="1262063"/>
            <a:ext cx="1838325" cy="258286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15" name="Rectangle 14"/>
          <p:cNvSpPr/>
          <p:nvPr/>
        </p:nvSpPr>
        <p:spPr>
          <a:xfrm>
            <a:off x="6980238" y="3887788"/>
            <a:ext cx="1838325" cy="9779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solidFill>
                <a:schemeClr val="tx1"/>
              </a:solidFill>
              <a:latin typeface="CiscoSans"/>
              <a:cs typeface="CiscoSans"/>
            </a:endParaRPr>
          </a:p>
        </p:txBody>
      </p:sp>
      <p:sp>
        <p:nvSpPr>
          <p:cNvPr id="49" name="Picture Placeholder 25"/>
          <p:cNvSpPr>
            <a:spLocks noGrp="1"/>
          </p:cNvSpPr>
          <p:nvPr>
            <p:ph type="pic" sz="quarter" idx="11"/>
          </p:nvPr>
        </p:nvSpPr>
        <p:spPr>
          <a:xfrm>
            <a:off x="3668995" y="233363"/>
            <a:ext cx="3267861" cy="1995489"/>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baseline="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26" name="Picture Placeholder 25"/>
          <p:cNvSpPr>
            <a:spLocks noGrp="1"/>
          </p:cNvSpPr>
          <p:nvPr>
            <p:ph type="pic" sz="quarter" idx="10"/>
          </p:nvPr>
        </p:nvSpPr>
        <p:spPr>
          <a:xfrm>
            <a:off x="320828" y="233363"/>
            <a:ext cx="3302001" cy="1995489"/>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1" name="Picture Placeholder 25"/>
          <p:cNvSpPr>
            <a:spLocks noGrp="1"/>
          </p:cNvSpPr>
          <p:nvPr>
            <p:ph type="pic" sz="quarter" idx="12"/>
          </p:nvPr>
        </p:nvSpPr>
        <p:spPr>
          <a:xfrm>
            <a:off x="6979833" y="233363"/>
            <a:ext cx="1838730" cy="981076"/>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3" name="Picture Placeholder 25"/>
          <p:cNvSpPr>
            <a:spLocks noGrp="1"/>
          </p:cNvSpPr>
          <p:nvPr>
            <p:ph type="pic" sz="quarter" idx="13"/>
          </p:nvPr>
        </p:nvSpPr>
        <p:spPr>
          <a:xfrm>
            <a:off x="320824" y="2271718"/>
            <a:ext cx="2537420" cy="2594201"/>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5" name="Picture Placeholder 25"/>
          <p:cNvSpPr>
            <a:spLocks noGrp="1"/>
          </p:cNvSpPr>
          <p:nvPr>
            <p:ph type="pic" sz="quarter" idx="14"/>
          </p:nvPr>
        </p:nvSpPr>
        <p:spPr>
          <a:xfrm>
            <a:off x="2908334" y="2271718"/>
            <a:ext cx="4028516" cy="2594201"/>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7" name="Picture Placeholder 25"/>
          <p:cNvSpPr>
            <a:spLocks noGrp="1"/>
          </p:cNvSpPr>
          <p:nvPr>
            <p:ph type="pic" sz="quarter" idx="15"/>
          </p:nvPr>
        </p:nvSpPr>
        <p:spPr>
          <a:xfrm>
            <a:off x="6979833" y="1257301"/>
            <a:ext cx="1838730" cy="2587058"/>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9" name="Picture Placeholder 25"/>
          <p:cNvSpPr>
            <a:spLocks noGrp="1"/>
          </p:cNvSpPr>
          <p:nvPr>
            <p:ph type="pic" sz="quarter" idx="16"/>
          </p:nvPr>
        </p:nvSpPr>
        <p:spPr>
          <a:xfrm>
            <a:off x="6979833" y="3887223"/>
            <a:ext cx="1838730" cy="978694"/>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1"/>
                </a:solidFill>
                <a:latin typeface="+mn-lt"/>
                <a:ea typeface="+mn-ea"/>
                <a:cs typeface="Broadway" panose="04040905080B02020502" pitchFamily="82" charset="0"/>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93875315"/>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5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cs typeface="CiscoSans Thin"/>
              </a:defRPr>
            </a:lvl1pPr>
          </a:lstStyle>
          <a:p>
            <a:r>
              <a:rPr lang="en-US" dirty="0" smtClean="0"/>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bg1"/>
                </a:solidFill>
                <a:latin typeface="+mn-lt"/>
                <a:ea typeface="+mn-ea"/>
                <a:cs typeface="CiscoSans Thin"/>
              </a:rPr>
              <a:pPr algn="r" defTabSz="610744" fontAlgn="auto">
                <a:spcBef>
                  <a:spcPts val="0"/>
                </a:spcBef>
                <a:spcAft>
                  <a:spcPts val="0"/>
                </a:spcAft>
                <a:defRPr/>
              </a:pPr>
              <a:t>‹#›</a:t>
            </a:fld>
            <a:endParaRPr lang="en-US" sz="600" dirty="0">
              <a:solidFill>
                <a:schemeClr val="bg1"/>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smtClean="0">
                <a:solidFill>
                  <a:schemeClr val="bg1"/>
                </a:solidFill>
                <a:latin typeface="+mn-lt"/>
                <a:ea typeface="+mn-ea"/>
                <a:cs typeface="CiscoSans Thin"/>
              </a:rPr>
              <a:t>© 2017 Cisco </a:t>
            </a:r>
            <a:r>
              <a:rPr lang="en-US" sz="600" dirty="0">
                <a:solidFill>
                  <a:schemeClr val="bg1"/>
                </a:solidFill>
                <a:latin typeface="+mn-lt"/>
                <a:ea typeface="+mn-ea"/>
                <a:cs typeface="CiscoSans Thin"/>
              </a:rPr>
              <a:t>and/or its affiliates. All rights reserved</a:t>
            </a:r>
            <a:r>
              <a:rPr lang="en-US" sz="600" dirty="0" smtClean="0">
                <a:solidFill>
                  <a:schemeClr val="bg1"/>
                </a:solidFill>
                <a:latin typeface="+mn-lt"/>
                <a:ea typeface="+mn-ea"/>
                <a:cs typeface="CiscoSans Thin"/>
              </a:rPr>
              <a:t>. Cisco </a:t>
            </a:r>
            <a:r>
              <a:rPr lang="en-US" sz="600" dirty="0">
                <a:solidFill>
                  <a:schemeClr val="bg1"/>
                </a:solidFill>
                <a:latin typeface="+mn-lt"/>
                <a:ea typeface="+mn-ea"/>
                <a:cs typeface="CiscoSans Thin"/>
              </a:rPr>
              <a:t>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chemeClr val="bg1"/>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67163786"/>
      </p:ext>
    </p:extLst>
  </p:cSld>
  <p:clrMapOvr>
    <a:masterClrMapping/>
  </p:clrMapOvr>
  <p:transition spd="slow">
    <p:wip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50237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Wide screen video">
    <p:bg>
      <p:bgPr>
        <a:solidFill>
          <a:schemeClr val="tx1"/>
        </a:solidFill>
        <a:effectLst/>
      </p:bgPr>
    </p:bg>
    <p:spTree>
      <p:nvGrpSpPr>
        <p:cNvPr id="1" name=""/>
        <p:cNvGrpSpPr/>
        <p:nvPr/>
      </p:nvGrpSpPr>
      <p:grpSpPr>
        <a:xfrm>
          <a:off x="0" y="0"/>
          <a:ext cx="0" cy="0"/>
          <a:chOff x="0" y="0"/>
          <a:chExt cx="0" cy="0"/>
        </a:xfrm>
      </p:grpSpPr>
      <p:sp>
        <p:nvSpPr>
          <p:cNvPr id="40" name="Media Placeholder 39"/>
          <p:cNvSpPr>
            <a:spLocks noGrp="1"/>
          </p:cNvSpPr>
          <p:nvPr>
            <p:ph type="media" sz="quarter" idx="11"/>
          </p:nvPr>
        </p:nvSpPr>
        <p:spPr>
          <a:xfrm>
            <a:off x="528638" y="582930"/>
            <a:ext cx="8164931" cy="3319272"/>
          </a:xfrm>
          <a:prstGeom prst="rect">
            <a:avLst/>
          </a:prstGeom>
          <a:solidFill>
            <a:schemeClr val="tx1">
              <a:lumMod val="5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vert="horz" lIns="68574" tIns="34288" rIns="68574" bIns="34288" rtlCol="0" anchor="ctr">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400" kern="1200" baseline="0" smtClean="0">
                <a:solidFill>
                  <a:schemeClr val="lt1"/>
                </a:solidFill>
                <a:latin typeface="+mn-lt"/>
                <a:ea typeface="+mn-ea"/>
                <a:cs typeface="CiscoSans"/>
              </a:defRPr>
            </a:lvl1pPr>
          </a:lstStyle>
          <a:p>
            <a:pPr lvl="0"/>
            <a:r>
              <a:rPr lang="en-US" noProof="0"/>
              <a:t>Click icon to add media</a:t>
            </a:r>
            <a:endParaRPr lang="en-US" noProof="0" dirty="0"/>
          </a:p>
        </p:txBody>
      </p:sp>
    </p:spTree>
    <p:extLst>
      <p:ext uri="{BB962C8B-B14F-4D97-AF65-F5344CB8AC3E}">
        <p14:creationId xmlns:p14="http://schemas.microsoft.com/office/powerpoint/2010/main" val="2528979737"/>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tandard video">
    <p:bg>
      <p:bgPr>
        <a:solidFill>
          <a:schemeClr val="tx1"/>
        </a:solidFill>
        <a:effectLst/>
      </p:bgPr>
    </p:bg>
    <p:spTree>
      <p:nvGrpSpPr>
        <p:cNvPr id="1" name=""/>
        <p:cNvGrpSpPr/>
        <p:nvPr/>
      </p:nvGrpSpPr>
      <p:grpSpPr>
        <a:xfrm>
          <a:off x="0" y="0"/>
          <a:ext cx="0" cy="0"/>
          <a:chOff x="0" y="0"/>
          <a:chExt cx="0" cy="0"/>
        </a:xfrm>
      </p:grpSpPr>
      <p:sp>
        <p:nvSpPr>
          <p:cNvPr id="21" name="Media Placeholder 20"/>
          <p:cNvSpPr>
            <a:spLocks noGrp="1"/>
          </p:cNvSpPr>
          <p:nvPr>
            <p:ph type="media" sz="quarter" idx="10"/>
          </p:nvPr>
        </p:nvSpPr>
        <p:spPr>
          <a:xfrm>
            <a:off x="2179339" y="584002"/>
            <a:ext cx="4424562" cy="3319272"/>
          </a:xfrm>
          <a:prstGeom prst="rect">
            <a:avLst/>
          </a:prstGeom>
          <a:solidFill>
            <a:schemeClr val="tx1">
              <a:lumMod val="5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vert="horz" lIns="68574" tIns="34288" rIns="68574" bIns="34288" rtlCol="0" anchor="ctr">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400" kern="1200">
                <a:solidFill>
                  <a:schemeClr val="lt1"/>
                </a:solidFill>
                <a:latin typeface="+mn-lt"/>
                <a:ea typeface="+mn-ea"/>
                <a:cs typeface="CiscoSans"/>
              </a:defRPr>
            </a:lvl1pPr>
          </a:lstStyle>
          <a:p>
            <a:pPr lvl="0"/>
            <a:r>
              <a:rPr lang="en-US" noProof="0"/>
              <a:t>Click icon to add media</a:t>
            </a:r>
            <a:endParaRPr lang="en-US" noProof="0" dirty="0"/>
          </a:p>
        </p:txBody>
      </p:sp>
    </p:spTree>
    <p:extLst>
      <p:ext uri="{BB962C8B-B14F-4D97-AF65-F5344CB8AC3E}">
        <p14:creationId xmlns:p14="http://schemas.microsoft.com/office/powerpoint/2010/main" val="91590542"/>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gradFill rotWithShape="1">
          <a:gsLst>
            <a:gs pos="0">
              <a:schemeClr val="bg2"/>
            </a:gs>
            <a:gs pos="100000">
              <a:schemeClr val="accent1"/>
            </a:gs>
          </a:gsLst>
          <a:lin ang="5400000"/>
        </a:gradFill>
        <a:effectLst/>
      </p:bgPr>
    </p:bg>
    <p:spTree>
      <p:nvGrpSpPr>
        <p:cNvPr id="1" name=""/>
        <p:cNvGrpSpPr/>
        <p:nvPr/>
      </p:nvGrpSpPr>
      <p:grpSpPr>
        <a:xfrm>
          <a:off x="0" y="0"/>
          <a:ext cx="0" cy="0"/>
          <a:chOff x="0" y="0"/>
          <a:chExt cx="0" cy="0"/>
        </a:xfrm>
      </p:grpSpPr>
      <p:pic>
        <p:nvPicPr>
          <p:cNvPr id="3" name="Picture 6"/>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576638" y="1646238"/>
            <a:ext cx="1990725" cy="1857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2765829"/>
      </p:ext>
    </p:extLst>
  </p:cSld>
  <p:clrMapOvr>
    <a:masterClrMapping/>
  </p:clrMapOvr>
  <p:transition spd="slow">
    <p:wip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40458430"/>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4_Segue">
    <p:bg>
      <p:bgPr>
        <a:solidFill>
          <a:schemeClr val="bg1"/>
        </a:solidFill>
        <a:effectLst/>
      </p:bgPr>
    </p:bg>
    <p:spTree>
      <p:nvGrpSpPr>
        <p:cNvPr id="1" name=""/>
        <p:cNvGrpSpPr/>
        <p:nvPr/>
      </p:nvGrpSpPr>
      <p:grpSpPr>
        <a:xfrm>
          <a:off x="0" y="0"/>
          <a:ext cx="0" cy="0"/>
          <a:chOff x="0" y="0"/>
          <a:chExt cx="0" cy="0"/>
        </a:xfrm>
      </p:grpSpPr>
      <p:sp>
        <p:nvSpPr>
          <p:cNvPr id="26" name="Rectangle 25"/>
          <p:cNvSpPr/>
          <p:nvPr userDrawn="1"/>
        </p:nvSpPr>
        <p:spPr>
          <a:xfrm>
            <a:off x="0" y="0"/>
            <a:ext cx="9144000" cy="5143499"/>
          </a:xfrm>
          <a:prstGeom prst="rect">
            <a:avLst/>
          </a:prstGeom>
          <a:solidFill>
            <a:schemeClr val="bg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cs typeface="CiscoSans Thin"/>
              </a:defRPr>
            </a:lvl1pPr>
          </a:lstStyle>
          <a:p>
            <a:r>
              <a:rPr lang="en-US" dirty="0" smtClean="0"/>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bg1"/>
                </a:solidFill>
                <a:latin typeface="+mn-lt"/>
                <a:ea typeface="+mn-ea"/>
                <a:cs typeface="CiscoSans Thin"/>
              </a:rPr>
              <a:pPr algn="r" defTabSz="610744" fontAlgn="auto">
                <a:spcBef>
                  <a:spcPts val="0"/>
                </a:spcBef>
                <a:spcAft>
                  <a:spcPts val="0"/>
                </a:spcAft>
                <a:defRPr/>
              </a:pPr>
              <a:t>‹#›</a:t>
            </a:fld>
            <a:endParaRPr lang="en-US" sz="600" dirty="0">
              <a:solidFill>
                <a:schemeClr val="bg1"/>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smtClean="0">
                <a:solidFill>
                  <a:schemeClr val="bg1"/>
                </a:solidFill>
                <a:latin typeface="+mn-lt"/>
                <a:ea typeface="+mn-ea"/>
                <a:cs typeface="CiscoSans Thin"/>
              </a:rPr>
              <a:t>© 2017 Cisco </a:t>
            </a:r>
            <a:r>
              <a:rPr lang="en-US" sz="600" dirty="0">
                <a:solidFill>
                  <a:schemeClr val="bg1"/>
                </a:solidFill>
                <a:latin typeface="+mn-lt"/>
                <a:ea typeface="+mn-ea"/>
                <a:cs typeface="CiscoSans Thin"/>
              </a:rPr>
              <a:t>and/or its affiliates. All rights reserved</a:t>
            </a:r>
            <a:r>
              <a:rPr lang="en-US" sz="600" dirty="0" smtClean="0">
                <a:solidFill>
                  <a:schemeClr val="bg1"/>
                </a:solidFill>
                <a:latin typeface="+mn-lt"/>
                <a:ea typeface="+mn-ea"/>
                <a:cs typeface="CiscoSans Thin"/>
              </a:rPr>
              <a:t>. Cisco </a:t>
            </a:r>
            <a:r>
              <a:rPr lang="en-US" sz="600" dirty="0">
                <a:solidFill>
                  <a:schemeClr val="bg1"/>
                </a:solidFill>
                <a:latin typeface="+mn-lt"/>
                <a:ea typeface="+mn-ea"/>
                <a:cs typeface="CiscoSans Thin"/>
              </a:rPr>
              <a:t>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chemeClr val="bg1"/>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824443514"/>
      </p:ext>
    </p:extLst>
  </p:cSld>
  <p:clrMapOvr>
    <a:masterClrMapping/>
  </p:clrMapOvr>
  <p:transition spd="slow">
    <p:wip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46" Type="http://schemas.openxmlformats.org/officeDocument/2006/relationships/image" Target="../media/image5.png"/><Relationship Id="rId47" Type="http://schemas.openxmlformats.org/officeDocument/2006/relationships/image" Target="../media/image6.png"/><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slideLayout" Target="../slideLayouts/slideLayout45.xml"/><Relationship Id="rId25" Type="http://schemas.openxmlformats.org/officeDocument/2006/relationships/slideLayout" Target="../slideLayouts/slideLayout46.xml"/><Relationship Id="rId26" Type="http://schemas.openxmlformats.org/officeDocument/2006/relationships/slideLayout" Target="../slideLayouts/slideLayout47.xml"/><Relationship Id="rId27" Type="http://schemas.openxmlformats.org/officeDocument/2006/relationships/slideLayout" Target="../slideLayouts/slideLayout48.xml"/><Relationship Id="rId28" Type="http://schemas.openxmlformats.org/officeDocument/2006/relationships/slideLayout" Target="../slideLayouts/slideLayout49.xml"/><Relationship Id="rId29" Type="http://schemas.openxmlformats.org/officeDocument/2006/relationships/slideLayout" Target="../slideLayouts/slideLayout50.xml"/><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30" Type="http://schemas.openxmlformats.org/officeDocument/2006/relationships/slideLayout" Target="../slideLayouts/slideLayout51.xml"/><Relationship Id="rId31" Type="http://schemas.openxmlformats.org/officeDocument/2006/relationships/slideLayout" Target="../slideLayouts/slideLayout52.xml"/><Relationship Id="rId32" Type="http://schemas.openxmlformats.org/officeDocument/2006/relationships/slideLayout" Target="../slideLayouts/slideLayout53.xml"/><Relationship Id="rId9" Type="http://schemas.openxmlformats.org/officeDocument/2006/relationships/slideLayout" Target="../slideLayouts/slideLayout30.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33" Type="http://schemas.openxmlformats.org/officeDocument/2006/relationships/slideLayout" Target="../slideLayouts/slideLayout54.xml"/><Relationship Id="rId34" Type="http://schemas.openxmlformats.org/officeDocument/2006/relationships/slideLayout" Target="../slideLayouts/slideLayout55.xml"/><Relationship Id="rId35" Type="http://schemas.openxmlformats.org/officeDocument/2006/relationships/slideLayout" Target="../slideLayouts/slideLayout56.xml"/><Relationship Id="rId36" Type="http://schemas.openxmlformats.org/officeDocument/2006/relationships/slideLayout" Target="../slideLayouts/slideLayout57.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37" Type="http://schemas.openxmlformats.org/officeDocument/2006/relationships/slideLayout" Target="../slideLayouts/slideLayout58.xml"/><Relationship Id="rId38" Type="http://schemas.openxmlformats.org/officeDocument/2006/relationships/slideLayout" Target="../slideLayouts/slideLayout59.xml"/><Relationship Id="rId39" Type="http://schemas.openxmlformats.org/officeDocument/2006/relationships/slideLayout" Target="../slideLayouts/slideLayout60.xml"/><Relationship Id="rId40" Type="http://schemas.openxmlformats.org/officeDocument/2006/relationships/slideLayout" Target="../slideLayouts/slideLayout61.xml"/><Relationship Id="rId41" Type="http://schemas.openxmlformats.org/officeDocument/2006/relationships/slideLayout" Target="../slideLayouts/slideLayout62.xml"/><Relationship Id="rId42" Type="http://schemas.openxmlformats.org/officeDocument/2006/relationships/slideLayout" Target="../slideLayouts/slideLayout63.xml"/><Relationship Id="rId43" Type="http://schemas.openxmlformats.org/officeDocument/2006/relationships/slideLayout" Target="../slideLayouts/slideLayout64.xml"/><Relationship Id="rId44" Type="http://schemas.openxmlformats.org/officeDocument/2006/relationships/theme" Target="../theme/theme3.xml"/><Relationship Id="rId45"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smtClean="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a:t>
            </a:r>
            <a:r>
              <a:rPr lang="en-US" sz="600" dirty="0" smtClean="0">
                <a:solidFill>
                  <a:schemeClr val="accent3">
                    <a:lumMod val="85000"/>
                  </a:schemeClr>
                </a:solidFill>
                <a:latin typeface="+mn-lt"/>
                <a:ea typeface="+mn-ea"/>
                <a:cs typeface="CiscoSans Thin"/>
              </a:rPr>
              <a:t>2017 Cisco </a:t>
            </a:r>
            <a:r>
              <a:rPr lang="en-US" sz="600" dirty="0">
                <a:solidFill>
                  <a:schemeClr val="accent3">
                    <a:lumMod val="85000"/>
                  </a:schemeClr>
                </a:solidFill>
                <a:latin typeface="+mn-lt"/>
                <a:ea typeface="+mn-ea"/>
                <a:cs typeface="CiscoSans Thin"/>
              </a:rPr>
              <a:t>and/or its affiliates. All rights reserved</a:t>
            </a:r>
            <a:r>
              <a:rPr lang="en-US" sz="600" dirty="0" smtClean="0">
                <a:solidFill>
                  <a:schemeClr val="accent3">
                    <a:lumMod val="85000"/>
                  </a:schemeClr>
                </a:solidFill>
                <a:latin typeface="+mn-lt"/>
                <a:ea typeface="+mn-ea"/>
                <a:cs typeface="CiscoSans Thin"/>
              </a:rPr>
              <a:t>. Cisco </a:t>
            </a:r>
            <a:r>
              <a:rPr lang="en-US" sz="600" dirty="0">
                <a:solidFill>
                  <a:schemeClr val="accent3">
                    <a:lumMod val="85000"/>
                  </a:schemeClr>
                </a:solidFill>
                <a:latin typeface="+mn-lt"/>
                <a:ea typeface="+mn-ea"/>
                <a:cs typeface="CiscoSans Thin"/>
              </a:rPr>
              <a:t>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4024" r:id="rId4"/>
    <p:sldLayoutId id="2147483965" r:id="rId5"/>
    <p:sldLayoutId id="2147484042" r:id="rId6"/>
    <p:sldLayoutId id="2147484041" r:id="rId7"/>
    <p:sldLayoutId id="2147483995" r:id="rId8"/>
    <p:sldLayoutId id="2147484015" r:id="rId9"/>
    <p:sldLayoutId id="2147483998" r:id="rId10"/>
    <p:sldLayoutId id="2147484087" r:id="rId11"/>
    <p:sldLayoutId id="2147484088" r:id="rId12"/>
    <p:sldLayoutId id="2147484089" r:id="rId13"/>
  </p:sldLayoutIdLst>
  <p:transition spd="slow">
    <p:wipe/>
  </p:transition>
  <p:timing>
    <p:tnLst>
      <p:par>
        <p:cTn id="1" dur="indefinite" restart="never" nodeType="tmRoot"/>
      </p:par>
    </p:tnLst>
  </p:timing>
  <p:txStyles>
    <p:titleStyle>
      <a:lvl1pPr algn="l" defTabSz="684213" rtl="0" eaLnBrk="1" fontAlgn="base" hangingPunct="1">
        <a:lnSpc>
          <a:spcPct val="80000"/>
        </a:lnSpc>
        <a:spcBef>
          <a:spcPct val="0"/>
        </a:spcBef>
        <a:spcAft>
          <a:spcPct val="0"/>
        </a:spcAft>
        <a:defRPr lang="en-US" sz="3200" b="0" i="0" u="none"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smtClean="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rgbClr val="FFFFFF">
                    <a:lumMod val="85000"/>
                  </a:srgbClr>
                </a:solidFill>
                <a:latin typeface="Arial"/>
                <a:cs typeface="CiscoSans Thin"/>
              </a:rPr>
              <a:pPr algn="r" defTabSz="610744" fontAlgn="auto">
                <a:spcBef>
                  <a:spcPts val="0"/>
                </a:spcBef>
                <a:spcAft>
                  <a:spcPts val="0"/>
                </a:spcAft>
                <a:defRPr/>
              </a:pPr>
              <a:t>‹#›</a:t>
            </a:fld>
            <a:endParaRPr lang="en-US" sz="600" dirty="0">
              <a:solidFill>
                <a:srgbClr val="FFFFFF">
                  <a:lumMod val="85000"/>
                </a:srgbClr>
              </a:solidFill>
              <a:latin typeface="Arial"/>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rgbClr val="FFFFFF">
                    <a:lumMod val="85000"/>
                  </a:srgbClr>
                </a:solidFill>
                <a:latin typeface="Arial"/>
                <a:cs typeface="CiscoSans Thin"/>
              </a:rPr>
              <a:t>© </a:t>
            </a:r>
            <a:r>
              <a:rPr lang="en-US" sz="600" dirty="0" smtClean="0">
                <a:solidFill>
                  <a:srgbClr val="FFFFFF">
                    <a:lumMod val="85000"/>
                  </a:srgbClr>
                </a:solidFill>
                <a:latin typeface="Arial"/>
                <a:cs typeface="CiscoSans Thin"/>
              </a:rPr>
              <a:t>2017 Cisco </a:t>
            </a:r>
            <a:r>
              <a:rPr lang="en-US" sz="600" dirty="0">
                <a:solidFill>
                  <a:srgbClr val="FFFFFF">
                    <a:lumMod val="85000"/>
                  </a:srgbClr>
                </a:solidFill>
                <a:latin typeface="Arial"/>
                <a:cs typeface="CiscoSans Thin"/>
              </a:rPr>
              <a:t>and/or its affiliates. All rights reserved</a:t>
            </a:r>
            <a:r>
              <a:rPr lang="en-US" sz="600" dirty="0" smtClean="0">
                <a:solidFill>
                  <a:srgbClr val="FFFFFF">
                    <a:lumMod val="85000"/>
                  </a:srgbClr>
                </a:solidFill>
                <a:latin typeface="Arial"/>
                <a:cs typeface="CiscoSans Thin"/>
              </a:rPr>
              <a:t>. Cisco </a:t>
            </a:r>
            <a:r>
              <a:rPr lang="en-US" sz="600" dirty="0">
                <a:solidFill>
                  <a:srgbClr val="FFFFFF">
                    <a:lumMod val="85000"/>
                  </a:srgbClr>
                </a:solidFill>
                <a:latin typeface="Arial"/>
                <a:cs typeface="CiscoSans Thin"/>
              </a:rPr>
              <a:t>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spTree>
    <p:extLst>
      <p:ext uri="{BB962C8B-B14F-4D97-AF65-F5344CB8AC3E}">
        <p14:creationId xmlns:p14="http://schemas.microsoft.com/office/powerpoint/2010/main" val="560356592"/>
      </p:ext>
    </p:extLst>
  </p:cSld>
  <p:clrMap bg1="lt1" tx1="dk1" bg2="lt2" tx2="dk2" accent1="accent1" accent2="accent2" accent3="accent3" accent4="accent4" accent5="accent5" accent6="accent6" hlink="hlink" folHlink="folHlink"/>
  <p:sldLayoutIdLst>
    <p:sldLayoutId id="2147484033" r:id="rId1"/>
    <p:sldLayoutId id="2147484034" r:id="rId2"/>
    <p:sldLayoutId id="2147484035" r:id="rId3"/>
    <p:sldLayoutId id="2147484037" r:id="rId4"/>
    <p:sldLayoutId id="2147484038" r:id="rId5"/>
    <p:sldLayoutId id="2147484039" r:id="rId6"/>
    <p:sldLayoutId id="2147484040" r:id="rId7"/>
    <p:sldLayoutId id="2147484090" r:id="rId8"/>
  </p:sldLayoutIdLst>
  <p:transition spd="slow">
    <p:wipe/>
  </p:transition>
  <p:timing>
    <p:tnLst>
      <p:par>
        <p:cTn id="1" dur="indefinite" restart="never" nodeType="tmRoot"/>
      </p:par>
    </p:tnLst>
  </p:timing>
  <p:txStyles>
    <p:titleStyle>
      <a:lvl1pPr algn="l" defTabSz="684213" rtl="0" eaLnBrk="1" fontAlgn="base" hangingPunct="1">
        <a:lnSpc>
          <a:spcPct val="80000"/>
        </a:lnSpc>
        <a:spcBef>
          <a:spcPct val="0"/>
        </a:spcBef>
        <a:spcAft>
          <a:spcPct val="0"/>
        </a:spcAft>
        <a:defRPr lang="en-US" sz="3200" b="0" i="0" u="none"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45"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b"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rgbClr val="000000">
                    <a:alpha val="25000"/>
                  </a:srgbClr>
                </a:solidFill>
                <a:latin typeface="+mn-lt"/>
                <a:ea typeface="+mn-ea"/>
                <a:cs typeface="CiscoSans Thin"/>
              </a:rPr>
              <a:pPr algn="r" defTabSz="610744" fontAlgn="auto">
                <a:spcBef>
                  <a:spcPts val="0"/>
                </a:spcBef>
                <a:spcAft>
                  <a:spcPts val="0"/>
                </a:spcAft>
                <a:defRPr/>
              </a:pPr>
              <a:t>‹#›</a:t>
            </a:fld>
            <a:endParaRPr lang="en-US" sz="600" dirty="0">
              <a:solidFill>
                <a:srgbClr val="000000">
                  <a:alpha val="25000"/>
                </a:srgb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rgbClr val="000000">
                    <a:alpha val="25000"/>
                  </a:srgbClr>
                </a:solidFill>
                <a:latin typeface="+mn-lt"/>
                <a:ea typeface="+mn-ea"/>
                <a:cs typeface="CiscoSans Thin"/>
              </a:rPr>
              <a:t>© 2016  Cisco and/or its affiliates. All rights reserved.   Cisco Confidential</a:t>
            </a:r>
          </a:p>
        </p:txBody>
      </p:sp>
      <p:pic>
        <p:nvPicPr>
          <p:cNvPr id="1029" name="Picture 2"/>
          <p:cNvPicPr>
            <a:picLocks noChangeAspect="1" noChangeArrowheads="1"/>
          </p:cNvPicPr>
          <p:nvPr/>
        </p:nvPicPr>
        <p:blipFill>
          <a:blip r:embed="rId46" cstate="screen">
            <a:extLst>
              <a:ext uri="{28A0092B-C50C-407E-A947-70E740481C1C}">
                <a14:useLocalDpi xmlns:a14="http://schemas.microsoft.com/office/drawing/2010/main"/>
              </a:ext>
            </a:extLst>
          </a:blip>
          <a:stretch>
            <a:fillRect/>
          </a:stretch>
        </p:blipFill>
        <p:spPr bwMode="auto">
          <a:xfrm>
            <a:off x="477679" y="4625975"/>
            <a:ext cx="424180" cy="265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userDrawn="1"/>
        </p:nvPicPr>
        <p:blipFill>
          <a:blip r:embed="rId47" cstate="screen">
            <a:extLst>
              <a:ext uri="{28A0092B-C50C-407E-A947-70E740481C1C}">
                <a14:useLocalDpi xmlns:a14="http://schemas.microsoft.com/office/drawing/2010/main"/>
              </a:ext>
            </a:extLst>
          </a:blip>
          <a:stretch>
            <a:fillRect/>
          </a:stretch>
        </p:blipFill>
        <p:spPr>
          <a:xfrm>
            <a:off x="954293" y="4621211"/>
            <a:ext cx="1644600" cy="265112"/>
          </a:xfrm>
          <a:prstGeom prst="rect">
            <a:avLst/>
          </a:prstGeom>
        </p:spPr>
      </p:pic>
    </p:spTree>
    <p:extLst>
      <p:ext uri="{BB962C8B-B14F-4D97-AF65-F5344CB8AC3E}">
        <p14:creationId xmlns:p14="http://schemas.microsoft.com/office/powerpoint/2010/main" val="3265231448"/>
      </p:ext>
    </p:extLst>
  </p:cSld>
  <p:clrMap bg1="lt1" tx1="dk1" bg2="lt2" tx2="dk2" accent1="accent1" accent2="accent2" accent3="accent3" accent4="accent4" accent5="accent5" accent6="accent6" hlink="hlink" folHlink="folHlink"/>
  <p:sldLayoutIdLst>
    <p:sldLayoutId id="2147484044"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 id="2147484055" r:id="rId12"/>
    <p:sldLayoutId id="2147484056" r:id="rId13"/>
    <p:sldLayoutId id="2147484057" r:id="rId14"/>
    <p:sldLayoutId id="2147484058" r:id="rId15"/>
    <p:sldLayoutId id="2147484059" r:id="rId16"/>
    <p:sldLayoutId id="2147484060" r:id="rId17"/>
    <p:sldLayoutId id="2147484061" r:id="rId18"/>
    <p:sldLayoutId id="2147484062" r:id="rId19"/>
    <p:sldLayoutId id="2147484063" r:id="rId20"/>
    <p:sldLayoutId id="2147484064" r:id="rId21"/>
    <p:sldLayoutId id="2147484065" r:id="rId22"/>
    <p:sldLayoutId id="2147484066" r:id="rId23"/>
    <p:sldLayoutId id="2147484067" r:id="rId24"/>
    <p:sldLayoutId id="2147484068" r:id="rId25"/>
    <p:sldLayoutId id="2147484069" r:id="rId26"/>
    <p:sldLayoutId id="2147484070" r:id="rId27"/>
    <p:sldLayoutId id="2147484071" r:id="rId28"/>
    <p:sldLayoutId id="2147484072" r:id="rId29"/>
    <p:sldLayoutId id="2147484073" r:id="rId30"/>
    <p:sldLayoutId id="2147484074" r:id="rId31"/>
    <p:sldLayoutId id="2147484075" r:id="rId32"/>
    <p:sldLayoutId id="2147484076" r:id="rId33"/>
    <p:sldLayoutId id="2147484077" r:id="rId34"/>
    <p:sldLayoutId id="2147484078" r:id="rId35"/>
    <p:sldLayoutId id="2147484079" r:id="rId36"/>
    <p:sldLayoutId id="2147484080" r:id="rId37"/>
    <p:sldLayoutId id="2147484081" r:id="rId38"/>
    <p:sldLayoutId id="2147484082" r:id="rId39"/>
    <p:sldLayoutId id="2147484083" r:id="rId40"/>
    <p:sldLayoutId id="2147484084" r:id="rId41"/>
    <p:sldLayoutId id="2147484085" r:id="rId42"/>
    <p:sldLayoutId id="2147484086" r:id="rId43"/>
  </p:sldLayoutIdLst>
  <p:transition spd="slow">
    <p:wipe/>
  </p:transition>
  <p:txStyles>
    <p:titleStyle>
      <a:lvl1pPr algn="l" defTabSz="684213" rtl="0" eaLnBrk="1" fontAlgn="base" hangingPunct="1">
        <a:lnSpc>
          <a:spcPct val="90000"/>
        </a:lnSpc>
        <a:spcBef>
          <a:spcPct val="0"/>
        </a:spcBef>
        <a:spcAft>
          <a:spcPct val="0"/>
        </a:spcAft>
        <a:defRPr lang="en-US" sz="2800" kern="1200" dirty="0">
          <a:solidFill>
            <a:schemeClr val="tx2"/>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3.tiff"/><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4.tiff"/><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netacad.com/courses/intro-cybersecurity/" TargetMode="External"/><Relationship Id="rId4" Type="http://schemas.openxmlformats.org/officeDocument/2006/relationships/hyperlink" Target="https://www.facebook.com/cisconetworkingacademy" TargetMode="External"/><Relationship Id="rId5" Type="http://schemas.openxmlformats.org/officeDocument/2006/relationships/image" Target="../media/image25.jpe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hyperlink" Target="https://www.indeed.com/salaries/Entry-Level-Cyber-Security-Salaries" TargetMode="External"/><Relationship Id="rId7" Type="http://schemas.openxmlformats.org/officeDocument/2006/relationships/hyperlink" Target="https://www.cio.com/article/3164125/hiring/10-it-skills-that-employers-need-in-2017.html" TargetMode="External"/><Relationship Id="rId8" Type="http://schemas.openxmlformats.org/officeDocument/2006/relationships/hyperlink" Target="http://blog.isc2.org/isc2_blog/2015/04/isc-study-workforce-shortfall-due-to-hiring-difficulties-despite-rising-salaries-increased-budgets-a.html" TargetMode="External"/><Relationship Id="rId9" Type="http://schemas.openxmlformats.org/officeDocument/2006/relationships/hyperlink" Target="https://www.darkreading.com/operations/careers-and-people/why-cyber-security-starts-at-home/a/d-id/1317520" TargetMode="External"/><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tiff"/><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1.tiff"/><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2.tiff"/><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a:xfrm>
            <a:off x="469496" y="3923760"/>
            <a:ext cx="4319105" cy="288131"/>
          </a:xfrm>
        </p:spPr>
        <p:txBody>
          <a:bodyPr/>
          <a:lstStyle/>
          <a:p>
            <a:r>
              <a:rPr lang="en-US" altLang="en-US" dirty="0" smtClean="0"/>
              <a:t>December 2017  </a:t>
            </a:r>
            <a:endParaRPr lang="en-US" altLang="en-US" dirty="0"/>
          </a:p>
        </p:txBody>
      </p:sp>
      <p:sp>
        <p:nvSpPr>
          <p:cNvPr id="6" name="Title 5"/>
          <p:cNvSpPr>
            <a:spLocks noGrp="1"/>
          </p:cNvSpPr>
          <p:nvPr>
            <p:ph type="ctrTitle"/>
          </p:nvPr>
        </p:nvSpPr>
        <p:spPr>
          <a:xfrm>
            <a:off x="425765" y="2639977"/>
            <a:ext cx="8340152" cy="644730"/>
          </a:xfrm>
        </p:spPr>
        <p:txBody>
          <a:bodyPr/>
          <a:lstStyle/>
          <a:p>
            <a:r>
              <a:rPr lang="en-US" dirty="0" smtClean="0"/>
              <a:t>Introduction to Cybersecurity 2.1 Overview</a:t>
            </a:r>
            <a:endParaRPr lang="en-US" dirty="0"/>
          </a:p>
        </p:txBody>
      </p:sp>
    </p:spTree>
    <p:extLst>
      <p:ext uri="{BB962C8B-B14F-4D97-AF65-F5344CB8AC3E}">
        <p14:creationId xmlns:p14="http://schemas.microsoft.com/office/powerpoint/2010/main" val="3681085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4798031" y="1010238"/>
            <a:ext cx="4345970" cy="3948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p:txBody>
          <a:bodyPr/>
          <a:lstStyle/>
          <a:p>
            <a:r>
              <a:rPr lang="en-US" dirty="0" smtClean="0"/>
              <a:t>Module 4: Protecting The Organization</a:t>
            </a:r>
            <a:endParaRPr lang="en-US" dirty="0"/>
          </a:p>
        </p:txBody>
      </p:sp>
      <p:sp>
        <p:nvSpPr>
          <p:cNvPr id="3" name="AutoShape 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 name="AutoShape 8"/>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22"/>
          <p:cNvSpPr/>
          <p:nvPr/>
        </p:nvSpPr>
        <p:spPr>
          <a:xfrm>
            <a:off x="-1" y="1010238"/>
            <a:ext cx="4818789" cy="3948128"/>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5" name="TextBox 24"/>
          <p:cNvSpPr txBox="1"/>
          <p:nvPr/>
        </p:nvSpPr>
        <p:spPr>
          <a:xfrm>
            <a:off x="1035492" y="1021584"/>
            <a:ext cx="3793124" cy="3793346"/>
          </a:xfrm>
          <a:prstGeom prst="rect">
            <a:avLst/>
          </a:prstGeom>
          <a:noFill/>
        </p:spPr>
        <p:txBody>
          <a:bodyPr wrap="square" rtlCol="0">
            <a:spAutoFit/>
          </a:bodyPr>
          <a:lstStyle/>
          <a:p>
            <a:pPr marL="0" indent="0">
              <a:buNone/>
            </a:pPr>
            <a:r>
              <a:rPr lang="en-US" sz="1300" i="1" dirty="0">
                <a:solidFill>
                  <a:srgbClr val="262626"/>
                </a:solidFill>
              </a:rPr>
              <a:t>Learn about the technologies, processes, and best practices used when protecting an organization’s network</a:t>
            </a:r>
            <a:r>
              <a:rPr lang="en-US" sz="1300" i="1" dirty="0" smtClean="0">
                <a:solidFill>
                  <a:srgbClr val="262626"/>
                </a:solidFill>
              </a:rPr>
              <a:t>.</a:t>
            </a:r>
          </a:p>
          <a:p>
            <a:pPr marL="0" indent="0">
              <a:buNone/>
            </a:pPr>
            <a:endParaRPr lang="en-US" sz="1300" i="1" dirty="0">
              <a:solidFill>
                <a:srgbClr val="262626"/>
              </a:solidFill>
            </a:endParaRPr>
          </a:p>
          <a:p>
            <a:pPr marL="0" indent="0">
              <a:buNone/>
            </a:pPr>
            <a:r>
              <a:rPr lang="en-US" sz="1300" dirty="0">
                <a:solidFill>
                  <a:srgbClr val="262626"/>
                </a:solidFill>
              </a:rPr>
              <a:t>Module 4 </a:t>
            </a:r>
            <a:r>
              <a:rPr lang="en-US" sz="1300" dirty="0" smtClean="0">
                <a:solidFill>
                  <a:srgbClr val="262626"/>
                </a:solidFill>
              </a:rPr>
              <a:t>presents:</a:t>
            </a:r>
          </a:p>
          <a:p>
            <a:pPr marL="0" indent="0">
              <a:buNone/>
            </a:pPr>
            <a:endParaRPr lang="en-US" sz="1300" dirty="0">
              <a:solidFill>
                <a:srgbClr val="262626"/>
              </a:solidFill>
            </a:endParaRPr>
          </a:p>
          <a:p>
            <a:pPr marL="180000" indent="-144000">
              <a:buFont typeface="Arial" charset="0"/>
              <a:buChar char="•"/>
            </a:pPr>
            <a:r>
              <a:rPr lang="en-US" sz="1250" dirty="0">
                <a:solidFill>
                  <a:srgbClr val="262626"/>
                </a:solidFill>
              </a:rPr>
              <a:t>Equipment, data, and the commonly used security terms such as botnets, the kill chain,  and behavior-based security</a:t>
            </a:r>
            <a:r>
              <a:rPr lang="en-US" sz="1250" dirty="0" smtClean="0">
                <a:solidFill>
                  <a:srgbClr val="262626"/>
                </a:solidFill>
              </a:rPr>
              <a:t>.</a:t>
            </a:r>
          </a:p>
          <a:p>
            <a:pPr marL="180000" indent="-144000">
              <a:buFont typeface="Arial" charset="0"/>
              <a:buChar char="•"/>
            </a:pPr>
            <a:endParaRPr lang="en-US" sz="1250" dirty="0">
              <a:solidFill>
                <a:srgbClr val="262626"/>
              </a:solidFill>
            </a:endParaRPr>
          </a:p>
          <a:p>
            <a:pPr marL="180000" indent="-144000">
              <a:buFont typeface="Arial" charset="0"/>
              <a:buChar char="•"/>
            </a:pPr>
            <a:r>
              <a:rPr lang="en-US" sz="1250" dirty="0">
                <a:solidFill>
                  <a:srgbClr val="262626"/>
                </a:solidFill>
              </a:rPr>
              <a:t>Cisco’s approach to cybersecurity using a CSIRT team and a security playbook</a:t>
            </a:r>
            <a:r>
              <a:rPr lang="en-US" sz="1250" dirty="0" smtClean="0">
                <a:solidFill>
                  <a:srgbClr val="262626"/>
                </a:solidFill>
              </a:rPr>
              <a:t>.</a:t>
            </a:r>
          </a:p>
          <a:p>
            <a:pPr marL="180000" indent="-144000">
              <a:buFont typeface="Arial" charset="0"/>
              <a:buChar char="•"/>
            </a:pPr>
            <a:endParaRPr lang="en-US" sz="1250" dirty="0">
              <a:solidFill>
                <a:srgbClr val="262626"/>
              </a:solidFill>
            </a:endParaRPr>
          </a:p>
          <a:p>
            <a:pPr marL="180000" lvl="0" indent="-144000">
              <a:buFont typeface="Arial" charset="0"/>
              <a:buChar char="•"/>
            </a:pPr>
            <a:r>
              <a:rPr lang="en-US" sz="1250" dirty="0">
                <a:solidFill>
                  <a:srgbClr val="262626"/>
                </a:solidFill>
              </a:rPr>
              <a:t>Techniques for protecting organizations from cyber attacks. </a:t>
            </a:r>
            <a:endParaRPr lang="en-US" sz="1250" dirty="0" smtClean="0">
              <a:solidFill>
                <a:srgbClr val="262626"/>
              </a:solidFill>
            </a:endParaRPr>
          </a:p>
          <a:p>
            <a:pPr marL="180000" lvl="0" indent="-144000">
              <a:buFont typeface="Arial" charset="0"/>
              <a:buChar char="•"/>
            </a:pPr>
            <a:endParaRPr lang="en-SG" sz="1250" dirty="0">
              <a:solidFill>
                <a:srgbClr val="262626"/>
              </a:solidFill>
            </a:endParaRPr>
          </a:p>
          <a:p>
            <a:pPr marL="180000" lvl="0" indent="-144000">
              <a:buFont typeface="Arial" charset="0"/>
              <a:buChar char="•"/>
            </a:pPr>
            <a:r>
              <a:rPr lang="en-US" sz="1250" dirty="0">
                <a:solidFill>
                  <a:srgbClr val="262626"/>
                </a:solidFill>
              </a:rPr>
              <a:t>The behavior-based approach to </a:t>
            </a:r>
            <a:r>
              <a:rPr lang="en-US" sz="1250" dirty="0" smtClean="0">
                <a:solidFill>
                  <a:srgbClr val="262626"/>
                </a:solidFill>
              </a:rPr>
              <a:t>cybersecurity.</a:t>
            </a:r>
          </a:p>
          <a:p>
            <a:pPr marL="180000" lvl="0" indent="-144000">
              <a:buFont typeface="Arial" charset="0"/>
              <a:buChar char="•"/>
            </a:pPr>
            <a:endParaRPr lang="en-SG" sz="1250" dirty="0">
              <a:solidFill>
                <a:srgbClr val="262626"/>
              </a:solidFill>
            </a:endParaRPr>
          </a:p>
          <a:p>
            <a:pPr marL="180000" indent="-144000">
              <a:buFont typeface="Arial" charset="0"/>
              <a:buChar char="•"/>
            </a:pPr>
            <a:r>
              <a:rPr lang="en-US" sz="1250" dirty="0">
                <a:solidFill>
                  <a:srgbClr val="262626"/>
                </a:solidFill>
              </a:rPr>
              <a:t>Cisco’s approach to cybersecurity.</a:t>
            </a:r>
            <a:r>
              <a:rPr lang="en-SG" sz="1250" dirty="0">
                <a:solidFill>
                  <a:srgbClr val="262626"/>
                </a:solidFill>
              </a:rPr>
              <a:t> </a:t>
            </a:r>
          </a:p>
        </p:txBody>
      </p:sp>
      <p:grpSp>
        <p:nvGrpSpPr>
          <p:cNvPr id="49" name="Group 48"/>
          <p:cNvGrpSpPr/>
          <p:nvPr/>
        </p:nvGrpSpPr>
        <p:grpSpPr>
          <a:xfrm>
            <a:off x="307975" y="1212349"/>
            <a:ext cx="744201" cy="734373"/>
            <a:chOff x="559190" y="1624591"/>
            <a:chExt cx="1817884" cy="1793877"/>
          </a:xfrm>
        </p:grpSpPr>
        <p:sp>
          <p:nvSpPr>
            <p:cNvPr id="52" name="Chord 51"/>
            <p:cNvSpPr/>
            <p:nvPr/>
          </p:nvSpPr>
          <p:spPr>
            <a:xfrm>
              <a:off x="583197" y="162459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3" name="Chord 52"/>
            <p:cNvSpPr/>
            <p:nvPr/>
          </p:nvSpPr>
          <p:spPr>
            <a:xfrm rot="10800000">
              <a:off x="559190" y="1624591"/>
              <a:ext cx="1793877" cy="1793877"/>
            </a:xfrm>
            <a:prstGeom prst="chord">
              <a:avLst>
                <a:gd name="adj1" fmla="val 5467745"/>
                <a:gd name="adj2" fmla="val 1620000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pic>
        <p:nvPicPr>
          <p:cNvPr id="54" name="Picture 53" descr="icons-26.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4058" y="1341239"/>
            <a:ext cx="325179" cy="482910"/>
          </a:xfrm>
          <a:prstGeom prst="rect">
            <a:avLst/>
          </a:prstGeom>
        </p:spPr>
      </p:pic>
      <p:pic>
        <p:nvPicPr>
          <p:cNvPr id="13" name="Picture 12" descr="Chapt41.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5043" y="1824149"/>
            <a:ext cx="3921131" cy="2352066"/>
          </a:xfrm>
          <a:prstGeom prst="rect">
            <a:avLst/>
          </a:prstGeom>
        </p:spPr>
      </p:pic>
    </p:spTree>
    <p:extLst>
      <p:ext uri="{BB962C8B-B14F-4D97-AF65-F5344CB8AC3E}">
        <p14:creationId xmlns:p14="http://schemas.microsoft.com/office/powerpoint/2010/main" val="1241227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4798031" y="1010238"/>
            <a:ext cx="4345970" cy="3948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a:xfrm>
            <a:off x="437766" y="248710"/>
            <a:ext cx="8706234" cy="731837"/>
          </a:xfrm>
        </p:spPr>
        <p:txBody>
          <a:bodyPr/>
          <a:lstStyle/>
          <a:p>
            <a:r>
              <a:rPr lang="en-US" dirty="0" smtClean="0"/>
              <a:t>Module :5 Will Your Future </a:t>
            </a:r>
            <a:r>
              <a:rPr lang="en-US" smtClean="0"/>
              <a:t>Be in Cybersecurity?</a:t>
            </a:r>
            <a:endParaRPr lang="en-US" dirty="0"/>
          </a:p>
        </p:txBody>
      </p:sp>
      <p:sp>
        <p:nvSpPr>
          <p:cNvPr id="3" name="AutoShape 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 name="AutoShape 8"/>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22"/>
          <p:cNvSpPr/>
          <p:nvPr/>
        </p:nvSpPr>
        <p:spPr>
          <a:xfrm>
            <a:off x="-1" y="1010238"/>
            <a:ext cx="4818789" cy="3948128"/>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5" name="TextBox 24"/>
          <p:cNvSpPr txBox="1"/>
          <p:nvPr/>
        </p:nvSpPr>
        <p:spPr>
          <a:xfrm>
            <a:off x="1062004" y="1212348"/>
            <a:ext cx="3793124" cy="3046988"/>
          </a:xfrm>
          <a:prstGeom prst="rect">
            <a:avLst/>
          </a:prstGeom>
          <a:noFill/>
        </p:spPr>
        <p:txBody>
          <a:bodyPr wrap="square" rtlCol="0">
            <a:spAutoFit/>
          </a:bodyPr>
          <a:lstStyle/>
          <a:p>
            <a:pPr marL="0" indent="0">
              <a:buNone/>
            </a:pPr>
            <a:r>
              <a:rPr lang="en-US" sz="1600" i="1" dirty="0">
                <a:solidFill>
                  <a:schemeClr val="tx1">
                    <a:lumMod val="75000"/>
                  </a:schemeClr>
                </a:solidFill>
              </a:rPr>
              <a:t>Explore educational paths towards certifications with the Cisco Networking Academy (</a:t>
            </a:r>
            <a:r>
              <a:rPr lang="en-US" sz="1600" i="1" dirty="0" err="1">
                <a:solidFill>
                  <a:schemeClr val="tx1">
                    <a:lumMod val="75000"/>
                  </a:schemeClr>
                </a:solidFill>
              </a:rPr>
              <a:t>NetAcad</a:t>
            </a:r>
            <a:r>
              <a:rPr lang="en-US" sz="1600" i="1" dirty="0">
                <a:solidFill>
                  <a:schemeClr val="tx1">
                    <a:lumMod val="75000"/>
                  </a:schemeClr>
                </a:solidFill>
              </a:rPr>
              <a:t>). </a:t>
            </a:r>
            <a:endParaRPr lang="en-US" sz="1600" i="1" dirty="0" smtClean="0">
              <a:solidFill>
                <a:schemeClr val="tx1">
                  <a:lumMod val="75000"/>
                </a:schemeClr>
              </a:solidFill>
            </a:endParaRPr>
          </a:p>
          <a:p>
            <a:pPr marL="0" indent="0">
              <a:buNone/>
            </a:pPr>
            <a:endParaRPr lang="en-US" sz="1600" i="1" dirty="0">
              <a:solidFill>
                <a:schemeClr val="tx1">
                  <a:lumMod val="75000"/>
                </a:schemeClr>
              </a:solidFill>
            </a:endParaRPr>
          </a:p>
          <a:p>
            <a:pPr marL="0" indent="0">
              <a:buNone/>
            </a:pPr>
            <a:r>
              <a:rPr lang="en-US" sz="1600" dirty="0">
                <a:solidFill>
                  <a:schemeClr val="tx1">
                    <a:lumMod val="75000"/>
                  </a:schemeClr>
                </a:solidFill>
              </a:rPr>
              <a:t>Module 5 </a:t>
            </a:r>
            <a:r>
              <a:rPr lang="en-US" sz="1600" dirty="0" smtClean="0">
                <a:solidFill>
                  <a:schemeClr val="tx1">
                    <a:lumMod val="75000"/>
                  </a:schemeClr>
                </a:solidFill>
              </a:rPr>
              <a:t>summarizes:</a:t>
            </a:r>
          </a:p>
          <a:p>
            <a:pPr marL="0" indent="0">
              <a:buNone/>
            </a:pPr>
            <a:endParaRPr lang="en-US" sz="1600" dirty="0">
              <a:solidFill>
                <a:schemeClr val="tx1">
                  <a:lumMod val="75000"/>
                </a:schemeClr>
              </a:solidFill>
            </a:endParaRPr>
          </a:p>
          <a:p>
            <a:pPr marL="285750" indent="-285750">
              <a:buFont typeface="Arial" charset="0"/>
              <a:buChar char="•"/>
            </a:pPr>
            <a:r>
              <a:rPr lang="en-US" sz="1600" dirty="0" smtClean="0">
                <a:solidFill>
                  <a:schemeClr val="tx1">
                    <a:lumMod val="75000"/>
                  </a:schemeClr>
                </a:solidFill>
              </a:rPr>
              <a:t>Understand legal and ethical </a:t>
            </a:r>
            <a:r>
              <a:rPr lang="en-US" sz="1600" dirty="0">
                <a:solidFill>
                  <a:schemeClr val="tx1">
                    <a:lumMod val="75000"/>
                  </a:schemeClr>
                </a:solidFill>
              </a:rPr>
              <a:t>Issues in Cybersecurity </a:t>
            </a:r>
            <a:endParaRPr lang="en-US" sz="1600" dirty="0" smtClean="0">
              <a:solidFill>
                <a:schemeClr val="tx1">
                  <a:lumMod val="75000"/>
                </a:schemeClr>
              </a:solidFill>
            </a:endParaRPr>
          </a:p>
          <a:p>
            <a:pPr marL="285750" indent="-285750">
              <a:buFont typeface="Arial" charset="0"/>
              <a:buChar char="•"/>
            </a:pPr>
            <a:endParaRPr lang="en-US" sz="1600" dirty="0">
              <a:solidFill>
                <a:schemeClr val="tx1">
                  <a:lumMod val="75000"/>
                </a:schemeClr>
              </a:solidFill>
            </a:endParaRPr>
          </a:p>
          <a:p>
            <a:pPr marL="285750" indent="-285750">
              <a:buFont typeface="Arial" charset="0"/>
              <a:buChar char="•"/>
            </a:pPr>
            <a:r>
              <a:rPr lang="en-US" sz="1600" dirty="0">
                <a:solidFill>
                  <a:schemeClr val="tx1">
                    <a:lumMod val="75000"/>
                  </a:schemeClr>
                </a:solidFill>
              </a:rPr>
              <a:t>Explore the opportunities for pursuing an education and a career in cybersecurity.</a:t>
            </a:r>
            <a:r>
              <a:rPr lang="en-SG" sz="1600" dirty="0">
                <a:solidFill>
                  <a:schemeClr val="tx1">
                    <a:lumMod val="75000"/>
                  </a:schemeClr>
                </a:solidFill>
              </a:rPr>
              <a:t> </a:t>
            </a:r>
          </a:p>
        </p:txBody>
      </p:sp>
      <p:grpSp>
        <p:nvGrpSpPr>
          <p:cNvPr id="49" name="Group 48"/>
          <p:cNvGrpSpPr/>
          <p:nvPr/>
        </p:nvGrpSpPr>
        <p:grpSpPr>
          <a:xfrm>
            <a:off x="307975" y="1212349"/>
            <a:ext cx="744201" cy="734373"/>
            <a:chOff x="559190" y="1624591"/>
            <a:chExt cx="1817884" cy="1793877"/>
          </a:xfrm>
        </p:grpSpPr>
        <p:sp>
          <p:nvSpPr>
            <p:cNvPr id="52" name="Chord 51"/>
            <p:cNvSpPr/>
            <p:nvPr/>
          </p:nvSpPr>
          <p:spPr>
            <a:xfrm>
              <a:off x="583197" y="162459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3" name="Chord 52"/>
            <p:cNvSpPr/>
            <p:nvPr/>
          </p:nvSpPr>
          <p:spPr>
            <a:xfrm rot="10800000">
              <a:off x="559190" y="1624591"/>
              <a:ext cx="1793877" cy="1793877"/>
            </a:xfrm>
            <a:prstGeom prst="chord">
              <a:avLst>
                <a:gd name="adj1" fmla="val 5467745"/>
                <a:gd name="adj2" fmla="val 1620000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pic>
        <p:nvPicPr>
          <p:cNvPr id="54" name="Picture 53" descr="icons-26.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4058" y="1341239"/>
            <a:ext cx="325179" cy="482910"/>
          </a:xfrm>
          <a:prstGeom prst="rect">
            <a:avLst/>
          </a:prstGeom>
        </p:spPr>
      </p:pic>
      <p:pic>
        <p:nvPicPr>
          <p:cNvPr id="14" name="Picture 13" descr="Chpat5.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8448" y="1824149"/>
            <a:ext cx="3215720" cy="2487707"/>
          </a:xfrm>
          <a:prstGeom prst="rect">
            <a:avLst/>
          </a:prstGeom>
        </p:spPr>
      </p:pic>
    </p:spTree>
    <p:extLst>
      <p:ext uri="{BB962C8B-B14F-4D97-AF65-F5344CB8AC3E}">
        <p14:creationId xmlns:p14="http://schemas.microsoft.com/office/powerpoint/2010/main" val="407685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0" y="1993898"/>
            <a:ext cx="9144000" cy="2609852"/>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2" name="Rectangle 31"/>
          <p:cNvSpPr/>
          <p:nvPr/>
        </p:nvSpPr>
        <p:spPr>
          <a:xfrm>
            <a:off x="307137" y="2637104"/>
            <a:ext cx="5237320" cy="1323439"/>
          </a:xfrm>
          <a:prstGeom prst="rect">
            <a:avLst/>
          </a:prstGeom>
        </p:spPr>
        <p:txBody>
          <a:bodyPr wrap="square">
            <a:spAutoFit/>
          </a:bodyPr>
          <a:lstStyle/>
          <a:p>
            <a:r>
              <a:rPr lang="en-US" sz="1600" dirty="0" smtClean="0">
                <a:solidFill>
                  <a:schemeClr val="bg1"/>
                </a:solidFill>
              </a:rPr>
              <a:t>Visit </a:t>
            </a:r>
            <a:r>
              <a:rPr lang="en-US" sz="1600" dirty="0">
                <a:solidFill>
                  <a:schemeClr val="bg1"/>
                </a:solidFill>
              </a:rPr>
              <a:t>the </a:t>
            </a:r>
            <a:r>
              <a:rPr lang="en-US" sz="1600" dirty="0">
                <a:solidFill>
                  <a:schemeClr val="bg1"/>
                </a:solidFill>
                <a:hlinkClick r:id="rId3"/>
              </a:rPr>
              <a:t>Course information page </a:t>
            </a:r>
            <a:r>
              <a:rPr lang="en-US" sz="1600" dirty="0">
                <a:solidFill>
                  <a:schemeClr val="bg1"/>
                </a:solidFill>
              </a:rPr>
              <a:t>on Cisco </a:t>
            </a:r>
            <a:r>
              <a:rPr lang="en-US" sz="1600" dirty="0" err="1">
                <a:solidFill>
                  <a:schemeClr val="bg1"/>
                </a:solidFill>
              </a:rPr>
              <a:t>NetAcad.com</a:t>
            </a:r>
            <a:r>
              <a:rPr lang="en-US" sz="1600" dirty="0">
                <a:solidFill>
                  <a:schemeClr val="bg1"/>
                </a:solidFill>
              </a:rPr>
              <a:t> to enroll in the self-paced course</a:t>
            </a:r>
            <a:r>
              <a:rPr lang="en-US" sz="1600" dirty="0" smtClean="0">
                <a:solidFill>
                  <a:schemeClr val="bg1"/>
                </a:solidFill>
              </a:rPr>
              <a:t>.</a:t>
            </a:r>
          </a:p>
          <a:p>
            <a:endParaRPr lang="en-US" sz="1600" dirty="0">
              <a:solidFill>
                <a:schemeClr val="bg1"/>
              </a:solidFill>
            </a:endParaRPr>
          </a:p>
          <a:p>
            <a:r>
              <a:rPr lang="en-US" sz="1600" dirty="0">
                <a:solidFill>
                  <a:schemeClr val="bg1"/>
                </a:solidFill>
              </a:rPr>
              <a:t>If you need assistance, post questions on the </a:t>
            </a:r>
            <a:r>
              <a:rPr lang="en-US" sz="1600" dirty="0">
                <a:solidFill>
                  <a:schemeClr val="bg1"/>
                </a:solidFill>
                <a:hlinkClick r:id="rId4"/>
              </a:rPr>
              <a:t>Cisco Networking Academy Facebook page</a:t>
            </a:r>
            <a:endParaRPr lang="en-US" sz="1600" dirty="0">
              <a:solidFill>
                <a:schemeClr val="bg1"/>
              </a:solidFill>
            </a:endParaRPr>
          </a:p>
        </p:txBody>
      </p:sp>
      <p:sp>
        <p:nvSpPr>
          <p:cNvPr id="4" name="Title 3"/>
          <p:cNvSpPr>
            <a:spLocks noGrp="1"/>
          </p:cNvSpPr>
          <p:nvPr>
            <p:ph type="title"/>
          </p:nvPr>
        </p:nvSpPr>
        <p:spPr/>
        <p:txBody>
          <a:bodyPr/>
          <a:lstStyle/>
          <a:p>
            <a:r>
              <a:rPr lang="en-US" dirty="0" smtClean="0"/>
              <a:t>Students Enrollment and Support</a:t>
            </a:r>
            <a:endParaRPr lang="en-US" dirty="0"/>
          </a:p>
        </p:txBody>
      </p:sp>
      <p:pic>
        <p:nvPicPr>
          <p:cNvPr id="6" name="Picture 5"/>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6122412" y="896159"/>
            <a:ext cx="2825786" cy="2827443"/>
          </a:xfrm>
          <a:prstGeom prst="ellipse">
            <a:avLst/>
          </a:prstGeom>
        </p:spPr>
      </p:pic>
    </p:spTree>
    <p:extLst>
      <p:ext uri="{BB962C8B-B14F-4D97-AF65-F5344CB8AC3E}">
        <p14:creationId xmlns:p14="http://schemas.microsoft.com/office/powerpoint/2010/main" val="59059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0" y="1993898"/>
            <a:ext cx="9144000" cy="2609852"/>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2" name="Rectangle 31"/>
          <p:cNvSpPr/>
          <p:nvPr/>
        </p:nvSpPr>
        <p:spPr>
          <a:xfrm>
            <a:off x="437766" y="2267772"/>
            <a:ext cx="5237320" cy="2062103"/>
          </a:xfrm>
          <a:prstGeom prst="rect">
            <a:avLst/>
          </a:prstGeom>
        </p:spPr>
        <p:txBody>
          <a:bodyPr wrap="square">
            <a:spAutoFit/>
          </a:bodyPr>
          <a:lstStyle/>
          <a:p>
            <a:r>
              <a:rPr lang="en-US" sz="1600" dirty="0">
                <a:solidFill>
                  <a:schemeClr val="bg1"/>
                </a:solidFill>
              </a:rPr>
              <a:t>Enroll students and teach Introduction to Cybersecurity in their classrooms through the same process used for other </a:t>
            </a:r>
            <a:r>
              <a:rPr lang="en-US" sz="1600" dirty="0" err="1">
                <a:solidFill>
                  <a:schemeClr val="bg1"/>
                </a:solidFill>
              </a:rPr>
              <a:t>NetAcad</a:t>
            </a:r>
            <a:r>
              <a:rPr lang="en-US" sz="1600" dirty="0">
                <a:solidFill>
                  <a:schemeClr val="bg1"/>
                </a:solidFill>
              </a:rPr>
              <a:t> </a:t>
            </a:r>
            <a:r>
              <a:rPr lang="en-US" sz="1600" dirty="0" smtClean="0">
                <a:solidFill>
                  <a:schemeClr val="bg1"/>
                </a:solidFill>
              </a:rPr>
              <a:t>courses</a:t>
            </a:r>
          </a:p>
          <a:p>
            <a:endParaRPr lang="en-US" sz="1600" dirty="0">
              <a:solidFill>
                <a:schemeClr val="bg1"/>
              </a:solidFill>
            </a:endParaRPr>
          </a:p>
          <a:p>
            <a:r>
              <a:rPr lang="en-US" sz="1600" dirty="0">
                <a:solidFill>
                  <a:schemeClr val="bg1"/>
                </a:solidFill>
              </a:rPr>
              <a:t>No </a:t>
            </a:r>
            <a:r>
              <a:rPr lang="en-US" sz="1600" dirty="0" smtClean="0">
                <a:solidFill>
                  <a:schemeClr val="bg1"/>
                </a:solidFill>
              </a:rPr>
              <a:t>instructor </a:t>
            </a:r>
            <a:r>
              <a:rPr lang="en-US" sz="1600" dirty="0">
                <a:solidFill>
                  <a:schemeClr val="bg1"/>
                </a:solidFill>
              </a:rPr>
              <a:t>training </a:t>
            </a:r>
            <a:r>
              <a:rPr lang="en-US" sz="1600" dirty="0" smtClean="0">
                <a:solidFill>
                  <a:schemeClr val="bg1"/>
                </a:solidFill>
              </a:rPr>
              <a:t>required</a:t>
            </a:r>
          </a:p>
          <a:p>
            <a:endParaRPr lang="en-US" sz="1600" dirty="0">
              <a:solidFill>
                <a:schemeClr val="bg1"/>
              </a:solidFill>
            </a:endParaRPr>
          </a:p>
          <a:p>
            <a:r>
              <a:rPr lang="en-US" sz="1600" dirty="0">
                <a:solidFill>
                  <a:schemeClr val="bg1"/>
                </a:solidFill>
              </a:rPr>
              <a:t>If you need assistance, contact your Academy Support Center (ASC)</a:t>
            </a:r>
          </a:p>
        </p:txBody>
      </p:sp>
      <p:sp>
        <p:nvSpPr>
          <p:cNvPr id="4" name="Title 3"/>
          <p:cNvSpPr>
            <a:spLocks noGrp="1"/>
          </p:cNvSpPr>
          <p:nvPr>
            <p:ph type="title"/>
          </p:nvPr>
        </p:nvSpPr>
        <p:spPr/>
        <p:txBody>
          <a:bodyPr/>
          <a:lstStyle/>
          <a:p>
            <a:r>
              <a:rPr lang="en-US" dirty="0" smtClean="0"/>
              <a:t>Instructors Enrollment and Support</a:t>
            </a:r>
            <a:endParaRPr lang="en-US" dirty="0"/>
          </a:p>
        </p:txBody>
      </p:sp>
      <p:pic>
        <p:nvPicPr>
          <p:cNvPr id="7" name="Picture 6"/>
          <p:cNvPicPr>
            <a:picLocks noChangeAspect="1"/>
          </p:cNvPicPr>
          <p:nvPr/>
        </p:nvPicPr>
        <p:blipFill rotWithShape="1">
          <a:blip r:embed="rId3" cstate="screen">
            <a:extLst>
              <a:ext uri="{28A0092B-C50C-407E-A947-70E740481C1C}">
                <a14:useLocalDpi xmlns:a14="http://schemas.microsoft.com/office/drawing/2010/main"/>
              </a:ext>
            </a:extLst>
          </a:blip>
          <a:srcRect l="-274" t="3236" r="274" b="16238"/>
          <a:stretch/>
        </p:blipFill>
        <p:spPr>
          <a:xfrm>
            <a:off x="6214753" y="716199"/>
            <a:ext cx="2816487" cy="2816487"/>
          </a:xfrm>
          <a:prstGeom prst="ellipse">
            <a:avLst/>
          </a:prstGeom>
        </p:spPr>
      </p:pic>
    </p:spTree>
    <p:extLst>
      <p:ext uri="{BB962C8B-B14F-4D97-AF65-F5344CB8AC3E}">
        <p14:creationId xmlns:p14="http://schemas.microsoft.com/office/powerpoint/2010/main" val="1560048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2836301" y="1507175"/>
            <a:ext cx="3554117" cy="3511211"/>
            <a:chOff x="2632787" y="1629410"/>
            <a:chExt cx="1817884" cy="1795938"/>
          </a:xfrm>
        </p:grpSpPr>
        <p:sp>
          <p:nvSpPr>
            <p:cNvPr id="18" name="Chord 17"/>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9" name="Chord 18"/>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sp>
        <p:nvSpPr>
          <p:cNvPr id="2" name="Title 1"/>
          <p:cNvSpPr>
            <a:spLocks noGrp="1"/>
          </p:cNvSpPr>
          <p:nvPr>
            <p:ph type="title"/>
          </p:nvPr>
        </p:nvSpPr>
        <p:spPr>
          <a:xfrm>
            <a:off x="464083" y="166421"/>
            <a:ext cx="8345488" cy="731837"/>
          </a:xfrm>
        </p:spPr>
        <p:txBody>
          <a:bodyPr/>
          <a:lstStyle/>
          <a:p>
            <a:pPr>
              <a:lnSpc>
                <a:spcPct val="100000"/>
              </a:lnSpc>
            </a:pPr>
            <a:r>
              <a:rPr lang="en-US" dirty="0" smtClean="0"/>
              <a:t>Instructor Resources</a:t>
            </a:r>
            <a:br>
              <a:rPr lang="en-US" dirty="0" smtClean="0"/>
            </a:br>
            <a:endParaRPr lang="en-US" sz="1800" dirty="0">
              <a:solidFill>
                <a:schemeClr val="accent5"/>
              </a:solidFill>
            </a:endParaRP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655099" y="1841701"/>
            <a:ext cx="1900053" cy="2906722"/>
          </a:xfrm>
          <a:prstGeom prst="rect">
            <a:avLst/>
          </a:prstGeom>
        </p:spPr>
      </p:pic>
      <p:sp>
        <p:nvSpPr>
          <p:cNvPr id="5" name="TextBox 4"/>
          <p:cNvSpPr txBox="1"/>
          <p:nvPr/>
        </p:nvSpPr>
        <p:spPr>
          <a:xfrm>
            <a:off x="466665" y="1497681"/>
            <a:ext cx="1306768" cy="784830"/>
          </a:xfrm>
          <a:prstGeom prst="rect">
            <a:avLst/>
          </a:prstGeom>
          <a:noFill/>
        </p:spPr>
        <p:txBody>
          <a:bodyPr wrap="none" rtlCol="0">
            <a:spAutoFit/>
          </a:bodyPr>
          <a:lstStyle/>
          <a:p>
            <a:r>
              <a:rPr lang="en-US" sz="4500" dirty="0" smtClean="0">
                <a:solidFill>
                  <a:schemeClr val="accent1"/>
                </a:solidFill>
              </a:rPr>
              <a:t>PPT</a:t>
            </a:r>
            <a:endParaRPr lang="en-US" sz="4500" dirty="0">
              <a:solidFill>
                <a:schemeClr val="accent1"/>
              </a:solidFill>
            </a:endParaRPr>
          </a:p>
        </p:txBody>
      </p:sp>
      <p:sp>
        <p:nvSpPr>
          <p:cNvPr id="6" name="TextBox 5"/>
          <p:cNvSpPr txBox="1"/>
          <p:nvPr/>
        </p:nvSpPr>
        <p:spPr>
          <a:xfrm>
            <a:off x="499260" y="2189997"/>
            <a:ext cx="1877288" cy="646331"/>
          </a:xfrm>
          <a:prstGeom prst="rect">
            <a:avLst/>
          </a:prstGeom>
          <a:noFill/>
        </p:spPr>
        <p:txBody>
          <a:bodyPr wrap="square" rtlCol="0">
            <a:spAutoFit/>
          </a:bodyPr>
          <a:lstStyle/>
          <a:p>
            <a:r>
              <a:rPr lang="en-US" sz="1200" dirty="0" smtClean="0">
                <a:solidFill>
                  <a:schemeClr val="accent1"/>
                </a:solidFill>
              </a:rPr>
              <a:t>Instructor </a:t>
            </a:r>
            <a:r>
              <a:rPr lang="en-US" sz="1200" dirty="0" err="1" smtClean="0">
                <a:solidFill>
                  <a:schemeClr val="accent1"/>
                </a:solidFill>
              </a:rPr>
              <a:t>Powerpoints</a:t>
            </a:r>
            <a:r>
              <a:rPr lang="en-US" sz="1200" dirty="0" smtClean="0">
                <a:solidFill>
                  <a:schemeClr val="accent1"/>
                </a:solidFill>
              </a:rPr>
              <a:t>,</a:t>
            </a:r>
          </a:p>
          <a:p>
            <a:r>
              <a:rPr lang="en-US" sz="1200" dirty="0" smtClean="0">
                <a:solidFill>
                  <a:schemeClr val="accent1"/>
                </a:solidFill>
              </a:rPr>
              <a:t>Intro to Cyber security 2.1 Overview and Video </a:t>
            </a:r>
            <a:endParaRPr lang="en-US" sz="1200" dirty="0">
              <a:solidFill>
                <a:schemeClr val="accent1"/>
              </a:solidFill>
            </a:endParaRPr>
          </a:p>
        </p:txBody>
      </p:sp>
      <p:sp>
        <p:nvSpPr>
          <p:cNvPr id="7" name="TextBox 6"/>
          <p:cNvSpPr txBox="1"/>
          <p:nvPr/>
        </p:nvSpPr>
        <p:spPr>
          <a:xfrm>
            <a:off x="466665" y="3123730"/>
            <a:ext cx="1339149" cy="784830"/>
          </a:xfrm>
          <a:prstGeom prst="rect">
            <a:avLst/>
          </a:prstGeom>
          <a:noFill/>
        </p:spPr>
        <p:txBody>
          <a:bodyPr wrap="none" rtlCol="0">
            <a:spAutoFit/>
          </a:bodyPr>
          <a:lstStyle/>
          <a:p>
            <a:r>
              <a:rPr lang="en-US" sz="4500" dirty="0" smtClean="0">
                <a:solidFill>
                  <a:schemeClr val="accent6"/>
                </a:solidFill>
              </a:rPr>
              <a:t>FAQ</a:t>
            </a:r>
            <a:endParaRPr lang="en-US" sz="4500" dirty="0">
              <a:solidFill>
                <a:schemeClr val="accent6"/>
              </a:solidFill>
            </a:endParaRPr>
          </a:p>
        </p:txBody>
      </p:sp>
      <p:sp>
        <p:nvSpPr>
          <p:cNvPr id="8" name="TextBox 7"/>
          <p:cNvSpPr txBox="1"/>
          <p:nvPr/>
        </p:nvSpPr>
        <p:spPr>
          <a:xfrm>
            <a:off x="499259" y="3816046"/>
            <a:ext cx="1766307" cy="461665"/>
          </a:xfrm>
          <a:prstGeom prst="rect">
            <a:avLst/>
          </a:prstGeom>
          <a:noFill/>
        </p:spPr>
        <p:txBody>
          <a:bodyPr wrap="square" rtlCol="0">
            <a:spAutoFit/>
          </a:bodyPr>
          <a:lstStyle/>
          <a:p>
            <a:r>
              <a:rPr lang="en-US" sz="1200" dirty="0" smtClean="0">
                <a:solidFill>
                  <a:schemeClr val="accent1"/>
                </a:solidFill>
              </a:rPr>
              <a:t>Frequently Asked Questions</a:t>
            </a:r>
            <a:endParaRPr lang="en-US" sz="1200" dirty="0">
              <a:solidFill>
                <a:schemeClr val="accent1"/>
              </a:solidFill>
            </a:endParaRPr>
          </a:p>
        </p:txBody>
      </p:sp>
      <p:sp>
        <p:nvSpPr>
          <p:cNvPr id="9" name="TextBox 8"/>
          <p:cNvSpPr txBox="1"/>
          <p:nvPr/>
        </p:nvSpPr>
        <p:spPr>
          <a:xfrm>
            <a:off x="6773462" y="1497681"/>
            <a:ext cx="1338828" cy="784830"/>
          </a:xfrm>
          <a:prstGeom prst="rect">
            <a:avLst/>
          </a:prstGeom>
          <a:noFill/>
        </p:spPr>
        <p:txBody>
          <a:bodyPr wrap="none" rtlCol="0">
            <a:spAutoFit/>
          </a:bodyPr>
          <a:lstStyle/>
          <a:p>
            <a:r>
              <a:rPr lang="en-US" sz="4500" dirty="0" smtClean="0">
                <a:solidFill>
                  <a:srgbClr val="81C569"/>
                </a:solidFill>
              </a:rPr>
              <a:t>S&amp;S</a:t>
            </a:r>
            <a:endParaRPr lang="en-US" sz="4500" dirty="0">
              <a:solidFill>
                <a:srgbClr val="81C569"/>
              </a:solidFill>
            </a:endParaRPr>
          </a:p>
        </p:txBody>
      </p:sp>
      <p:sp>
        <p:nvSpPr>
          <p:cNvPr id="10" name="TextBox 9"/>
          <p:cNvSpPr txBox="1"/>
          <p:nvPr/>
        </p:nvSpPr>
        <p:spPr>
          <a:xfrm>
            <a:off x="6773462" y="2189997"/>
            <a:ext cx="1819406" cy="461665"/>
          </a:xfrm>
          <a:prstGeom prst="rect">
            <a:avLst/>
          </a:prstGeom>
          <a:noFill/>
        </p:spPr>
        <p:txBody>
          <a:bodyPr wrap="square" rtlCol="0">
            <a:spAutoFit/>
          </a:bodyPr>
          <a:lstStyle/>
          <a:p>
            <a:r>
              <a:rPr lang="en-US" sz="1200" dirty="0" smtClean="0">
                <a:solidFill>
                  <a:schemeClr val="accent1"/>
                </a:solidFill>
              </a:rPr>
              <a:t>Scope &amp; Sequence Document</a:t>
            </a:r>
            <a:endParaRPr lang="en-US" sz="1200" dirty="0">
              <a:solidFill>
                <a:schemeClr val="accent1"/>
              </a:solidFill>
            </a:endParaRPr>
          </a:p>
        </p:txBody>
      </p:sp>
      <p:sp>
        <p:nvSpPr>
          <p:cNvPr id="11" name="TextBox 10"/>
          <p:cNvSpPr txBox="1"/>
          <p:nvPr/>
        </p:nvSpPr>
        <p:spPr>
          <a:xfrm>
            <a:off x="6747345" y="3134146"/>
            <a:ext cx="1306768" cy="784830"/>
          </a:xfrm>
          <a:prstGeom prst="rect">
            <a:avLst/>
          </a:prstGeom>
          <a:noFill/>
        </p:spPr>
        <p:txBody>
          <a:bodyPr wrap="none" rtlCol="0">
            <a:spAutoFit/>
          </a:bodyPr>
          <a:lstStyle/>
          <a:p>
            <a:r>
              <a:rPr lang="en-US" sz="4500" dirty="0" smtClean="0">
                <a:solidFill>
                  <a:schemeClr val="accent5"/>
                </a:solidFill>
              </a:rPr>
              <a:t>Plus</a:t>
            </a:r>
            <a:endParaRPr lang="en-US" sz="4500" dirty="0">
              <a:solidFill>
                <a:schemeClr val="accent5"/>
              </a:solidFill>
            </a:endParaRPr>
          </a:p>
        </p:txBody>
      </p:sp>
      <p:sp>
        <p:nvSpPr>
          <p:cNvPr id="12" name="TextBox 11"/>
          <p:cNvSpPr txBox="1"/>
          <p:nvPr/>
        </p:nvSpPr>
        <p:spPr>
          <a:xfrm>
            <a:off x="6773462" y="3816046"/>
            <a:ext cx="1937401" cy="461665"/>
          </a:xfrm>
          <a:prstGeom prst="rect">
            <a:avLst/>
          </a:prstGeom>
          <a:noFill/>
        </p:spPr>
        <p:txBody>
          <a:bodyPr wrap="square" rtlCol="0">
            <a:spAutoFit/>
          </a:bodyPr>
          <a:lstStyle/>
          <a:p>
            <a:r>
              <a:rPr lang="en-US" sz="1200" dirty="0" smtClean="0">
                <a:solidFill>
                  <a:schemeClr val="accent1"/>
                </a:solidFill>
              </a:rPr>
              <a:t>Additional information &amp; resources</a:t>
            </a:r>
            <a:endParaRPr lang="en-US" sz="1200" dirty="0">
              <a:solidFill>
                <a:schemeClr val="accent1"/>
              </a:solidFill>
            </a:endParaRPr>
          </a:p>
        </p:txBody>
      </p:sp>
      <p:cxnSp>
        <p:nvCxnSpPr>
          <p:cNvPr id="14" name="Straight Connector 13"/>
          <p:cNvCxnSpPr/>
          <p:nvPr/>
        </p:nvCxnSpPr>
        <p:spPr>
          <a:xfrm>
            <a:off x="5503093" y="2067872"/>
            <a:ext cx="1147833" cy="0"/>
          </a:xfrm>
          <a:prstGeom prst="line">
            <a:avLst/>
          </a:prstGeom>
          <a:ln>
            <a:solidFill>
              <a:schemeClr val="accent1"/>
            </a:solidFill>
            <a:prstDash val="dashDot"/>
            <a:tailEnd type="ova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5500821" y="3677631"/>
            <a:ext cx="1147833" cy="0"/>
          </a:xfrm>
          <a:prstGeom prst="line">
            <a:avLst/>
          </a:prstGeom>
          <a:ln>
            <a:solidFill>
              <a:schemeClr val="accent1"/>
            </a:solidFill>
            <a:prstDash val="dashDot"/>
            <a:tailEnd type="ova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2505050" y="2065580"/>
            <a:ext cx="1147833" cy="0"/>
          </a:xfrm>
          <a:prstGeom prst="line">
            <a:avLst/>
          </a:prstGeom>
          <a:ln>
            <a:solidFill>
              <a:schemeClr val="accent1"/>
            </a:solidFill>
            <a:prstDash val="dashDot"/>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502778" y="3675339"/>
            <a:ext cx="1147833" cy="0"/>
          </a:xfrm>
          <a:prstGeom prst="line">
            <a:avLst/>
          </a:prstGeom>
          <a:ln>
            <a:solidFill>
              <a:schemeClr val="accent1"/>
            </a:solidFill>
            <a:prstDash val="dashDot"/>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96571" y="898258"/>
            <a:ext cx="6289029" cy="369332"/>
          </a:xfrm>
          <a:prstGeom prst="rect">
            <a:avLst/>
          </a:prstGeom>
          <a:noFill/>
        </p:spPr>
        <p:txBody>
          <a:bodyPr wrap="none" rtlCol="0">
            <a:spAutoFit/>
          </a:bodyPr>
          <a:lstStyle/>
          <a:p>
            <a:r>
              <a:rPr lang="en-US" dirty="0"/>
              <a:t>https://</a:t>
            </a:r>
            <a:r>
              <a:rPr lang="en-US" dirty="0" err="1" smtClean="0"/>
              <a:t>www.netacad.com</a:t>
            </a:r>
            <a:r>
              <a:rPr lang="en-US" dirty="0" smtClean="0"/>
              <a:t>/group/resources/cybersecurity/2.1</a:t>
            </a:r>
            <a:endParaRPr lang="en-US" dirty="0"/>
          </a:p>
        </p:txBody>
      </p:sp>
    </p:spTree>
    <p:extLst>
      <p:ext uri="{BB962C8B-B14F-4D97-AF65-F5344CB8AC3E}">
        <p14:creationId xmlns:p14="http://schemas.microsoft.com/office/powerpoint/2010/main" val="233230098"/>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3280" y="303690"/>
            <a:ext cx="8588861" cy="628650"/>
          </a:xfrm>
        </p:spPr>
        <p:txBody>
          <a:bodyPr/>
          <a:lstStyle/>
          <a:p>
            <a:r>
              <a:rPr lang="en-US" sz="2800" dirty="0" smtClean="0"/>
              <a:t>End-of-Life for Introduction to Cybersecurity 2.0</a:t>
            </a:r>
            <a:endParaRPr lang="en-US" sz="2800" dirty="0"/>
          </a:p>
        </p:txBody>
      </p:sp>
      <p:graphicFrame>
        <p:nvGraphicFramePr>
          <p:cNvPr id="4" name="Table 3"/>
          <p:cNvGraphicFramePr>
            <a:graphicFrameLocks noGrp="1"/>
          </p:cNvGraphicFramePr>
          <p:nvPr>
            <p:extLst>
              <p:ext uri="{D42A27DB-BD31-4B8C-83A1-F6EECF244321}">
                <p14:modId xmlns:p14="http://schemas.microsoft.com/office/powerpoint/2010/main" val="1152993200"/>
              </p:ext>
            </p:extLst>
          </p:nvPr>
        </p:nvGraphicFramePr>
        <p:xfrm>
          <a:off x="510072" y="1465194"/>
          <a:ext cx="7610346" cy="810583"/>
        </p:xfrm>
        <a:graphic>
          <a:graphicData uri="http://schemas.openxmlformats.org/drawingml/2006/table">
            <a:tbl>
              <a:tblPr firstRow="1" bandRow="1">
                <a:tableStyleId>{00A15C55-8517-42AA-B614-E9B94910E393}</a:tableStyleId>
              </a:tblPr>
              <a:tblGrid>
                <a:gridCol w="3824294"/>
                <a:gridCol w="1338504"/>
                <a:gridCol w="2447548"/>
              </a:tblGrid>
              <a:tr h="391871">
                <a:tc>
                  <a:txBody>
                    <a:bodyPr/>
                    <a:lstStyle/>
                    <a:p>
                      <a:r>
                        <a:rPr lang="en-US" sz="1200" b="1" dirty="0" smtClean="0"/>
                        <a:t>Course</a:t>
                      </a:r>
                      <a:endParaRPr lang="en-US" sz="1200" b="1" dirty="0">
                        <a:latin typeface="+mn-lt"/>
                        <a:cs typeface="Arial" panose="020B0604020202020204" pitchFamily="34" charset="0"/>
                      </a:endParaRPr>
                    </a:p>
                  </a:txBody>
                  <a:tcPr marL="68598" marR="68598" marT="25724" marB="25724">
                    <a:solidFill>
                      <a:schemeClr val="tx2">
                        <a:lumMod val="75000"/>
                      </a:schemeClr>
                    </a:solidFill>
                  </a:tcPr>
                </a:tc>
                <a:tc>
                  <a:txBody>
                    <a:bodyPr/>
                    <a:lstStyle/>
                    <a:p>
                      <a:r>
                        <a:rPr lang="en-US" sz="1200" b="1" dirty="0" smtClean="0"/>
                        <a:t>Language</a:t>
                      </a:r>
                      <a:endParaRPr lang="en-US" sz="1200" b="1" dirty="0">
                        <a:latin typeface="+mn-lt"/>
                        <a:cs typeface="Arial" panose="020B0604020202020204" pitchFamily="34" charset="0"/>
                      </a:endParaRPr>
                    </a:p>
                  </a:txBody>
                  <a:tcPr marL="68598" marR="68598" marT="25724" marB="25724">
                    <a:solidFill>
                      <a:schemeClr val="tx2">
                        <a:lumMod val="75000"/>
                      </a:schemeClr>
                    </a:solidFill>
                  </a:tcPr>
                </a:tc>
                <a:tc>
                  <a:txBody>
                    <a:bodyPr/>
                    <a:lstStyle/>
                    <a:p>
                      <a:r>
                        <a:rPr lang="en-US" sz="1200" b="1" dirty="0" smtClean="0"/>
                        <a:t>Last Class Start Date</a:t>
                      </a:r>
                      <a:endParaRPr lang="en-US" sz="1200" b="1" dirty="0">
                        <a:latin typeface="+mn-lt"/>
                        <a:cs typeface="Arial" panose="020B0604020202020204" pitchFamily="34" charset="0"/>
                      </a:endParaRPr>
                    </a:p>
                  </a:txBody>
                  <a:tcPr marL="68598" marR="68598" marT="25724" marB="25724">
                    <a:solidFill>
                      <a:schemeClr val="tx2">
                        <a:lumMod val="75000"/>
                      </a:schemeClr>
                    </a:solidFill>
                  </a:tcPr>
                </a:tc>
              </a:tr>
              <a:tr h="418712">
                <a:tc>
                  <a:txBody>
                    <a:bodyPr/>
                    <a:lstStyle/>
                    <a:p>
                      <a:r>
                        <a:rPr lang="en-US" sz="1500" dirty="0" smtClean="0">
                          <a:solidFill>
                            <a:schemeClr val="tx1"/>
                          </a:solidFill>
                        </a:rPr>
                        <a:t>Introduction to Cybersecurity 2.0</a:t>
                      </a:r>
                      <a:endParaRPr lang="en-US" sz="1500" dirty="0">
                        <a:solidFill>
                          <a:schemeClr val="tx1"/>
                        </a:solidFill>
                      </a:endParaRPr>
                    </a:p>
                  </a:txBody>
                  <a:tcPr marL="68598" marR="68598" marT="34290" marB="34290"/>
                </a:tc>
                <a:tc>
                  <a:txBody>
                    <a:bodyPr/>
                    <a:lstStyle/>
                    <a:p>
                      <a:r>
                        <a:rPr lang="en-US" sz="1500" dirty="0" smtClean="0">
                          <a:solidFill>
                            <a:schemeClr val="tx1"/>
                          </a:solidFill>
                        </a:rPr>
                        <a:t>English</a:t>
                      </a:r>
                      <a:endParaRPr lang="en-US" sz="1500" dirty="0">
                        <a:solidFill>
                          <a:schemeClr val="tx1"/>
                        </a:solidFill>
                      </a:endParaRPr>
                    </a:p>
                  </a:txBody>
                  <a:tcPr marL="68598" marR="68598" marT="34290" marB="34290"/>
                </a:tc>
                <a:tc>
                  <a:txBody>
                    <a:bodyPr/>
                    <a:lstStyle/>
                    <a:p>
                      <a:r>
                        <a:rPr lang="en-US" sz="1500" dirty="0" smtClean="0">
                          <a:solidFill>
                            <a:schemeClr val="tx1"/>
                          </a:solidFill>
                        </a:rPr>
                        <a:t>April 1, </a:t>
                      </a:r>
                      <a:r>
                        <a:rPr lang="en-US" sz="1500" dirty="0" smtClean="0">
                          <a:solidFill>
                            <a:schemeClr val="tx1"/>
                          </a:solidFill>
                        </a:rPr>
                        <a:t>2018</a:t>
                      </a:r>
                      <a:endParaRPr lang="en-US" sz="1500" dirty="0">
                        <a:solidFill>
                          <a:schemeClr val="tx1"/>
                        </a:solidFill>
                      </a:endParaRPr>
                    </a:p>
                  </a:txBody>
                  <a:tcPr marL="68598" marR="68598" marT="34290" marB="34290"/>
                </a:tc>
              </a:tr>
            </a:tbl>
          </a:graphicData>
        </a:graphic>
      </p:graphicFrame>
      <p:sp>
        <p:nvSpPr>
          <p:cNvPr id="3" name="TextBox 2"/>
          <p:cNvSpPr txBox="1"/>
          <p:nvPr/>
        </p:nvSpPr>
        <p:spPr>
          <a:xfrm>
            <a:off x="504419" y="2398059"/>
            <a:ext cx="3748480" cy="300092"/>
          </a:xfrm>
          <a:prstGeom prst="rect">
            <a:avLst/>
          </a:prstGeom>
          <a:noFill/>
        </p:spPr>
        <p:txBody>
          <a:bodyPr wrap="none" lIns="68589" tIns="34295" rIns="68589" bIns="34295" rtlCol="0">
            <a:spAutoFit/>
          </a:bodyPr>
          <a:lstStyle/>
          <a:p>
            <a:r>
              <a:rPr lang="en-US" sz="1500" dirty="0" smtClean="0"/>
              <a:t>All other available languages are </a:t>
            </a:r>
            <a:r>
              <a:rPr lang="en-US" sz="1500" dirty="0"/>
              <a:t>not EOL.</a:t>
            </a:r>
          </a:p>
        </p:txBody>
      </p:sp>
    </p:spTree>
    <p:extLst>
      <p:ext uri="{BB962C8B-B14F-4D97-AF65-F5344CB8AC3E}">
        <p14:creationId xmlns:p14="http://schemas.microsoft.com/office/powerpoint/2010/main" val="1790092879"/>
      </p:ext>
    </p:extLst>
  </p:cSld>
  <p:clrMapOvr>
    <a:masterClrMapping/>
  </p:clrMapOvr>
  <p:transition>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828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6296" t="24146" r="45834" b="17745"/>
          <a:stretch/>
        </p:blipFill>
        <p:spPr>
          <a:xfrm>
            <a:off x="6079362" y="685266"/>
            <a:ext cx="3083461" cy="2297144"/>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7712" t="40332" r="54236" b="13765"/>
          <a:stretch/>
        </p:blipFill>
        <p:spPr>
          <a:xfrm>
            <a:off x="0" y="693881"/>
            <a:ext cx="3051648" cy="2297144"/>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7715" y="691796"/>
            <a:ext cx="3080733" cy="2290613"/>
          </a:xfrm>
          <a:prstGeom prst="rect">
            <a:avLst/>
          </a:prstGeom>
        </p:spPr>
      </p:pic>
      <p:sp>
        <p:nvSpPr>
          <p:cNvPr id="43" name="Isosceles Triangle 42"/>
          <p:cNvSpPr/>
          <p:nvPr/>
        </p:nvSpPr>
        <p:spPr>
          <a:xfrm>
            <a:off x="1321892" y="2788861"/>
            <a:ext cx="384518" cy="255400"/>
          </a:xfrm>
          <a:prstGeom prst="triangl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4" name="Isosceles Triangle 43"/>
          <p:cNvSpPr/>
          <p:nvPr/>
        </p:nvSpPr>
        <p:spPr>
          <a:xfrm>
            <a:off x="4377422" y="2788861"/>
            <a:ext cx="384518" cy="255400"/>
          </a:xfrm>
          <a:prstGeom prst="triangl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5" name="Isosceles Triangle 44"/>
          <p:cNvSpPr/>
          <p:nvPr/>
        </p:nvSpPr>
        <p:spPr>
          <a:xfrm>
            <a:off x="7419422" y="2788861"/>
            <a:ext cx="384518" cy="255400"/>
          </a:xfrm>
          <a:prstGeom prst="triangle">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6095575" y="2982410"/>
            <a:ext cx="3067062" cy="185629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3" name="Rectangle 32"/>
          <p:cNvSpPr/>
          <p:nvPr/>
        </p:nvSpPr>
        <p:spPr>
          <a:xfrm>
            <a:off x="-23533" y="2982410"/>
            <a:ext cx="3054190" cy="185629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chemeClr val="accent1"/>
              </a:solidFill>
            </a:endParaRPr>
          </a:p>
        </p:txBody>
      </p:sp>
      <p:sp>
        <p:nvSpPr>
          <p:cNvPr id="35" name="Rectangle 34"/>
          <p:cNvSpPr/>
          <p:nvPr/>
        </p:nvSpPr>
        <p:spPr>
          <a:xfrm>
            <a:off x="3023832" y="2982410"/>
            <a:ext cx="3075254" cy="1856290"/>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chemeClr val="accent1"/>
              </a:solidFill>
            </a:endParaRPr>
          </a:p>
        </p:txBody>
      </p:sp>
      <p:sp>
        <p:nvSpPr>
          <p:cNvPr id="41" name="TextBox 40"/>
          <p:cNvSpPr txBox="1"/>
          <p:nvPr/>
        </p:nvSpPr>
        <p:spPr>
          <a:xfrm>
            <a:off x="3169224" y="3579047"/>
            <a:ext cx="2729752" cy="1169551"/>
          </a:xfrm>
          <a:prstGeom prst="rect">
            <a:avLst/>
          </a:prstGeom>
          <a:noFill/>
        </p:spPr>
        <p:txBody>
          <a:bodyPr wrap="square" rtlCol="0">
            <a:spAutoFit/>
          </a:bodyPr>
          <a:lstStyle/>
          <a:p>
            <a:pPr algn="ctr">
              <a:spcBef>
                <a:spcPts val="0"/>
              </a:spcBef>
            </a:pPr>
            <a:r>
              <a:rPr lang="en-US" sz="1400" dirty="0">
                <a:solidFill>
                  <a:schemeClr val="accent1"/>
                </a:solidFill>
              </a:rPr>
              <a:t>A report from Frost &amp; Sullivan and (ISC)</a:t>
            </a:r>
            <a:r>
              <a:rPr lang="en-US" sz="1400" baseline="30000" dirty="0">
                <a:solidFill>
                  <a:schemeClr val="accent1"/>
                </a:solidFill>
              </a:rPr>
              <a:t>2</a:t>
            </a:r>
            <a:r>
              <a:rPr lang="en-US" sz="1400" dirty="0">
                <a:solidFill>
                  <a:schemeClr val="accent1"/>
                </a:solidFill>
              </a:rPr>
              <a:t> found that the global cybersecurity workforce will have more than 1.5 million unfilled positions by 2020.</a:t>
            </a:r>
          </a:p>
        </p:txBody>
      </p:sp>
      <p:sp>
        <p:nvSpPr>
          <p:cNvPr id="19" name="Text Placeholder 20"/>
          <p:cNvSpPr txBox="1">
            <a:spLocks/>
          </p:cNvSpPr>
          <p:nvPr/>
        </p:nvSpPr>
        <p:spPr>
          <a:xfrm>
            <a:off x="181933" y="2945894"/>
            <a:ext cx="2651760" cy="731520"/>
          </a:xfrm>
          <a:prstGeom prst="rect">
            <a:avLst/>
          </a:prstGeom>
        </p:spPr>
        <p:txBody>
          <a:bodyPr lIns="91420" tIns="45710" rIns="91420" bIns="45710" anchor="ctr"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ctr"/>
            <a:r>
              <a:rPr lang="en-US" sz="2000" spc="0" dirty="0" smtClean="0">
                <a:solidFill>
                  <a:schemeClr val="accent1"/>
                </a:solidFill>
              </a:rPr>
              <a:t>Everyone Needs to Know</a:t>
            </a:r>
            <a:endParaRPr lang="en-US" sz="2000" spc="0" dirty="0">
              <a:solidFill>
                <a:schemeClr val="accent1"/>
              </a:solidFill>
            </a:endParaRPr>
          </a:p>
        </p:txBody>
      </p:sp>
      <p:sp>
        <p:nvSpPr>
          <p:cNvPr id="25" name="Text Placeholder 21"/>
          <p:cNvSpPr txBox="1">
            <a:spLocks/>
          </p:cNvSpPr>
          <p:nvPr/>
        </p:nvSpPr>
        <p:spPr>
          <a:xfrm>
            <a:off x="3002984" y="2872050"/>
            <a:ext cx="3178310" cy="731520"/>
          </a:xfrm>
          <a:prstGeom prst="rect">
            <a:avLst/>
          </a:prstGeom>
        </p:spPr>
        <p:txBody>
          <a:bodyPr lIns="91420" tIns="45710" rIns="91420" bIns="45710" anchor="ctr"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ctr"/>
            <a:r>
              <a:rPr lang="en-US" sz="2000" spc="0" dirty="0" smtClean="0">
                <a:solidFill>
                  <a:schemeClr val="accent1"/>
                </a:solidFill>
              </a:rPr>
              <a:t>Skill Shortage</a:t>
            </a:r>
            <a:endParaRPr lang="en-US" sz="2000" spc="0" dirty="0">
              <a:solidFill>
                <a:schemeClr val="accent1"/>
              </a:solidFill>
            </a:endParaRPr>
          </a:p>
        </p:txBody>
      </p:sp>
      <p:sp>
        <p:nvSpPr>
          <p:cNvPr id="28" name="Text Placeholder 22"/>
          <p:cNvSpPr txBox="1">
            <a:spLocks/>
          </p:cNvSpPr>
          <p:nvPr/>
        </p:nvSpPr>
        <p:spPr>
          <a:xfrm>
            <a:off x="6295663" y="2872050"/>
            <a:ext cx="2651760" cy="731520"/>
          </a:xfrm>
          <a:prstGeom prst="rect">
            <a:avLst/>
          </a:prstGeom>
        </p:spPr>
        <p:txBody>
          <a:bodyPr lIns="91420" tIns="45710" rIns="91420" bIns="45710" anchor="ctr"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chemeClr val="tx2"/>
                </a:solidFill>
                <a:effectLst/>
                <a:uLnTx/>
                <a:uFillTx/>
                <a:latin typeface="+mj-lt"/>
                <a:ea typeface="+mj-ea"/>
                <a:cs typeface="CiscoSans Thin"/>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ctr"/>
            <a:r>
              <a:rPr lang="en-US" sz="2000" spc="0" dirty="0" smtClean="0">
                <a:solidFill>
                  <a:schemeClr val="accent1"/>
                </a:solidFill>
              </a:rPr>
              <a:t>Hot Jobs</a:t>
            </a:r>
            <a:endParaRPr lang="en-US" sz="2000" spc="0" dirty="0">
              <a:solidFill>
                <a:schemeClr val="accent1"/>
              </a:solidFill>
            </a:endParaRPr>
          </a:p>
        </p:txBody>
      </p:sp>
      <p:sp>
        <p:nvSpPr>
          <p:cNvPr id="23" name="Title 1"/>
          <p:cNvSpPr>
            <a:spLocks noGrp="1"/>
          </p:cNvSpPr>
          <p:nvPr>
            <p:ph type="title"/>
          </p:nvPr>
        </p:nvSpPr>
        <p:spPr>
          <a:xfrm>
            <a:off x="286374" y="109098"/>
            <a:ext cx="8345488" cy="731837"/>
          </a:xfrm>
        </p:spPr>
        <p:txBody>
          <a:bodyPr/>
          <a:lstStyle/>
          <a:p>
            <a:r>
              <a:rPr lang="en-US" dirty="0" smtClean="0"/>
              <a:t>Why Cybersecurity?</a:t>
            </a:r>
            <a:endParaRPr lang="en-US" sz="1800" dirty="0"/>
          </a:p>
        </p:txBody>
      </p:sp>
      <p:sp>
        <p:nvSpPr>
          <p:cNvPr id="24" name="TextBox 23"/>
          <p:cNvSpPr txBox="1"/>
          <p:nvPr/>
        </p:nvSpPr>
        <p:spPr>
          <a:xfrm>
            <a:off x="-12944" y="3579047"/>
            <a:ext cx="3054189" cy="1169551"/>
          </a:xfrm>
          <a:prstGeom prst="rect">
            <a:avLst/>
          </a:prstGeom>
          <a:noFill/>
        </p:spPr>
        <p:txBody>
          <a:bodyPr wrap="square" rtlCol="0">
            <a:spAutoFit/>
          </a:bodyPr>
          <a:lstStyle/>
          <a:p>
            <a:pPr algn="ctr">
              <a:spcBef>
                <a:spcPts val="0"/>
              </a:spcBef>
            </a:pPr>
            <a:r>
              <a:rPr lang="en-US" sz="1400" dirty="0" smtClean="0">
                <a:solidFill>
                  <a:schemeClr val="accent1"/>
                </a:solidFill>
              </a:rPr>
              <a:t>Even the grandmas on Facebook need to know and practice basic security hygiene, because what happens everywhere on the Internet can eventually affect us all.</a:t>
            </a:r>
            <a:endParaRPr lang="en-US" sz="1400" dirty="0">
              <a:solidFill>
                <a:schemeClr val="bg1"/>
              </a:solidFill>
            </a:endParaRPr>
          </a:p>
        </p:txBody>
      </p:sp>
      <p:sp>
        <p:nvSpPr>
          <p:cNvPr id="27" name="TextBox 26"/>
          <p:cNvSpPr txBox="1"/>
          <p:nvPr/>
        </p:nvSpPr>
        <p:spPr>
          <a:xfrm>
            <a:off x="6095435" y="3579046"/>
            <a:ext cx="3048565" cy="1169551"/>
          </a:xfrm>
          <a:prstGeom prst="rect">
            <a:avLst/>
          </a:prstGeom>
          <a:noFill/>
        </p:spPr>
        <p:txBody>
          <a:bodyPr wrap="square" rtlCol="0">
            <a:spAutoFit/>
          </a:bodyPr>
          <a:lstStyle/>
          <a:p>
            <a:pPr algn="ctr">
              <a:spcBef>
                <a:spcPts val="0"/>
              </a:spcBef>
            </a:pPr>
            <a:r>
              <a:rPr lang="en-US" sz="1400" dirty="0" smtClean="0">
                <a:solidFill>
                  <a:schemeClr val="accent1"/>
                </a:solidFill>
              </a:rPr>
              <a:t>10 IT skills that Employers need in 2017 – cybersecurity is rated top 3 skills that will be in high demand for 2017. Average salary for entry level jobs range from US$64k-$113k p.a.</a:t>
            </a:r>
            <a:endParaRPr lang="en-US" sz="1400" dirty="0">
              <a:solidFill>
                <a:schemeClr val="bg1"/>
              </a:solidFill>
            </a:endParaRPr>
          </a:p>
        </p:txBody>
      </p:sp>
      <p:sp>
        <p:nvSpPr>
          <p:cNvPr id="5" name="Rectangle 4">
            <a:hlinkClick r:id="rId6"/>
          </p:cNvPr>
          <p:cNvSpPr/>
          <p:nvPr/>
        </p:nvSpPr>
        <p:spPr>
          <a:xfrm>
            <a:off x="6095435" y="4838700"/>
            <a:ext cx="3067202" cy="304800"/>
          </a:xfrm>
          <a:prstGeom prst="rect">
            <a:avLst/>
          </a:prstGeom>
          <a:solidFill>
            <a:schemeClr val="bg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Source:  </a:t>
            </a:r>
            <a:r>
              <a:rPr lang="en-US" sz="800" dirty="0" smtClean="0">
                <a:solidFill>
                  <a:schemeClr val="tx2"/>
                </a:solidFill>
                <a:hlinkClick r:id="rId7"/>
              </a:rPr>
              <a:t>CIO from IDG</a:t>
            </a:r>
            <a:r>
              <a:rPr lang="en-US" sz="800" dirty="0" smtClean="0">
                <a:solidFill>
                  <a:schemeClr val="tx2"/>
                </a:solidFill>
              </a:rPr>
              <a:t> , </a:t>
            </a:r>
            <a:r>
              <a:rPr lang="en-US" sz="800" dirty="0" smtClean="0">
                <a:solidFill>
                  <a:schemeClr val="tx2"/>
                </a:solidFill>
                <a:hlinkClick r:id="rId7"/>
              </a:rPr>
              <a:t>Indeed.com</a:t>
            </a:r>
            <a:endParaRPr lang="en-US" sz="800" dirty="0">
              <a:solidFill>
                <a:schemeClr val="tx2"/>
              </a:solidFill>
            </a:endParaRPr>
          </a:p>
        </p:txBody>
      </p:sp>
      <p:sp>
        <p:nvSpPr>
          <p:cNvPr id="30" name="Rectangle 29">
            <a:hlinkClick r:id="rId6"/>
          </p:cNvPr>
          <p:cNvSpPr/>
          <p:nvPr/>
        </p:nvSpPr>
        <p:spPr>
          <a:xfrm>
            <a:off x="3027043" y="4838700"/>
            <a:ext cx="3068346" cy="304800"/>
          </a:xfrm>
          <a:prstGeom prst="rect">
            <a:avLst/>
          </a:prstGeom>
          <a:solidFill>
            <a:schemeClr val="accent5">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Source: </a:t>
            </a:r>
            <a:r>
              <a:rPr lang="en-US" sz="800" dirty="0" smtClean="0">
                <a:solidFill>
                  <a:schemeClr val="accent1"/>
                </a:solidFill>
                <a:hlinkClick r:id="rId8"/>
              </a:rPr>
              <a:t>report</a:t>
            </a:r>
            <a:endParaRPr lang="en-US" sz="800" dirty="0">
              <a:solidFill>
                <a:schemeClr val="tx2"/>
              </a:solidFill>
            </a:endParaRPr>
          </a:p>
        </p:txBody>
      </p:sp>
      <p:sp>
        <p:nvSpPr>
          <p:cNvPr id="31" name="Rectangle 30">
            <a:hlinkClick r:id="rId9"/>
          </p:cNvPr>
          <p:cNvSpPr/>
          <p:nvPr/>
        </p:nvSpPr>
        <p:spPr>
          <a:xfrm>
            <a:off x="-31065" y="4840784"/>
            <a:ext cx="3061721" cy="304800"/>
          </a:xfrm>
          <a:prstGeom prst="rect">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2"/>
                </a:solidFill>
              </a:rPr>
              <a:t>Source: </a:t>
            </a:r>
            <a:r>
              <a:rPr lang="en-US" sz="800" dirty="0" smtClean="0">
                <a:solidFill>
                  <a:schemeClr val="accent1"/>
                </a:solidFill>
                <a:hlinkClick r:id="rId8"/>
              </a:rPr>
              <a:t>Why Cybersecurity Starts at Home</a:t>
            </a:r>
            <a:endParaRPr lang="en-US" sz="800" dirty="0">
              <a:solidFill>
                <a:schemeClr val="tx2"/>
              </a:solidFill>
            </a:endParaRPr>
          </a:p>
        </p:txBody>
      </p:sp>
    </p:spTree>
    <p:extLst>
      <p:ext uri="{BB962C8B-B14F-4D97-AF65-F5344CB8AC3E}">
        <p14:creationId xmlns:p14="http://schemas.microsoft.com/office/powerpoint/2010/main" val="243714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42070" y="4618495"/>
            <a:ext cx="375315" cy="278103"/>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9" name="Rectangle 358"/>
          <p:cNvSpPr/>
          <p:nvPr/>
        </p:nvSpPr>
        <p:spPr>
          <a:xfrm>
            <a:off x="433197" y="4758393"/>
            <a:ext cx="1617961" cy="247355"/>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8" name="Rectangle 357"/>
          <p:cNvSpPr/>
          <p:nvPr/>
        </p:nvSpPr>
        <p:spPr>
          <a:xfrm>
            <a:off x="445037" y="4461371"/>
            <a:ext cx="1617961" cy="247355"/>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7" name="Rectangle 356"/>
          <p:cNvSpPr/>
          <p:nvPr/>
        </p:nvSpPr>
        <p:spPr>
          <a:xfrm>
            <a:off x="439013" y="3698905"/>
            <a:ext cx="1617961" cy="720785"/>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6" name="Rectangle 355"/>
          <p:cNvSpPr/>
          <p:nvPr/>
        </p:nvSpPr>
        <p:spPr>
          <a:xfrm>
            <a:off x="445037" y="3299826"/>
            <a:ext cx="1617961" cy="362548"/>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5" name="Rectangle 354"/>
          <p:cNvSpPr/>
          <p:nvPr/>
        </p:nvSpPr>
        <p:spPr>
          <a:xfrm>
            <a:off x="439309" y="2906908"/>
            <a:ext cx="1617961" cy="355732"/>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4" name="Rectangle 353"/>
          <p:cNvSpPr/>
          <p:nvPr/>
        </p:nvSpPr>
        <p:spPr>
          <a:xfrm>
            <a:off x="448139" y="2509177"/>
            <a:ext cx="1617961" cy="362548"/>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9" name="Rectangle 38"/>
          <p:cNvSpPr/>
          <p:nvPr/>
        </p:nvSpPr>
        <p:spPr>
          <a:xfrm>
            <a:off x="446100" y="1722947"/>
            <a:ext cx="1617961" cy="744411"/>
          </a:xfrm>
          <a:prstGeom prst="rect">
            <a:avLst/>
          </a:prstGeom>
          <a:solidFill>
            <a:srgbClr val="36A4D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41" name="Trapezoid 240"/>
          <p:cNvSpPr/>
          <p:nvPr/>
        </p:nvSpPr>
        <p:spPr>
          <a:xfrm>
            <a:off x="2097020" y="2905974"/>
            <a:ext cx="7009812" cy="355732"/>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34" name="Trapezoid 33"/>
          <p:cNvSpPr/>
          <p:nvPr/>
        </p:nvSpPr>
        <p:spPr>
          <a:xfrm>
            <a:off x="2092089" y="1716894"/>
            <a:ext cx="7011333" cy="754804"/>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35" name="Trapezoid 34"/>
          <p:cNvSpPr/>
          <p:nvPr/>
        </p:nvSpPr>
        <p:spPr>
          <a:xfrm>
            <a:off x="2092089" y="2508260"/>
            <a:ext cx="7009812" cy="365760"/>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253" name="Trapezoid 252"/>
          <p:cNvSpPr/>
          <p:nvPr/>
        </p:nvSpPr>
        <p:spPr>
          <a:xfrm>
            <a:off x="2104832" y="4460139"/>
            <a:ext cx="7013993" cy="256032"/>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247" name="Trapezoid 246"/>
          <p:cNvSpPr/>
          <p:nvPr/>
        </p:nvSpPr>
        <p:spPr>
          <a:xfrm>
            <a:off x="2101950" y="4761911"/>
            <a:ext cx="7009812" cy="257859"/>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259" name="Trapezoid 258"/>
          <p:cNvSpPr/>
          <p:nvPr/>
        </p:nvSpPr>
        <p:spPr>
          <a:xfrm>
            <a:off x="2099902" y="3299826"/>
            <a:ext cx="7009812" cy="365760"/>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800" dirty="0">
              <a:solidFill>
                <a:srgbClr val="FFFFFF"/>
              </a:solidFill>
              <a:latin typeface="Arial Narrow" charset="0"/>
              <a:ea typeface="Arial Narrow" charset="0"/>
              <a:cs typeface="Arial Narrow" charset="0"/>
            </a:endParaRPr>
          </a:p>
        </p:txBody>
      </p:sp>
      <p:sp>
        <p:nvSpPr>
          <p:cNvPr id="265" name="Trapezoid 264"/>
          <p:cNvSpPr/>
          <p:nvPr/>
        </p:nvSpPr>
        <p:spPr>
          <a:xfrm>
            <a:off x="2104833" y="3702164"/>
            <a:ext cx="7009812" cy="720785"/>
          </a:xfrm>
          <a:prstGeom prst="trapezoid">
            <a:avLst>
              <a:gd name="adj" fmla="val 0"/>
            </a:avLst>
          </a:prstGeom>
          <a:solidFill>
            <a:srgbClr val="ECECEC"/>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defRPr/>
            </a:pPr>
            <a:endParaRPr lang="en-US" sz="800" dirty="0">
              <a:solidFill>
                <a:srgbClr val="FFFFFF"/>
              </a:solidFill>
              <a:latin typeface="Arial Narrow" charset="0"/>
              <a:ea typeface="Arial Narrow" charset="0"/>
              <a:cs typeface="Arial Narrow" charset="0"/>
            </a:endParaRPr>
          </a:p>
        </p:txBody>
      </p:sp>
      <p:grpSp>
        <p:nvGrpSpPr>
          <p:cNvPr id="10" name="Group 9"/>
          <p:cNvGrpSpPr/>
          <p:nvPr/>
        </p:nvGrpSpPr>
        <p:grpSpPr>
          <a:xfrm>
            <a:off x="4142680" y="627674"/>
            <a:ext cx="4942809" cy="644878"/>
            <a:chOff x="3654147" y="622164"/>
            <a:chExt cx="5381600" cy="644878"/>
          </a:xfrm>
        </p:grpSpPr>
        <p:sp>
          <p:nvSpPr>
            <p:cNvPr id="102" name="Rectangle 101"/>
            <p:cNvSpPr/>
            <p:nvPr/>
          </p:nvSpPr>
          <p:spPr>
            <a:xfrm>
              <a:off x="3654147" y="622164"/>
              <a:ext cx="5381600" cy="367918"/>
            </a:xfrm>
            <a:prstGeom prst="rect">
              <a:avLst/>
            </a:prstGeom>
            <a:solidFill>
              <a:schemeClr val="bg1">
                <a:lumMod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88" name="Trapezoid 87"/>
            <p:cNvSpPr/>
            <p:nvPr/>
          </p:nvSpPr>
          <p:spPr>
            <a:xfrm>
              <a:off x="3654147" y="1006019"/>
              <a:ext cx="5381236" cy="261023"/>
            </a:xfrm>
            <a:prstGeom prst="trapezoid">
              <a:avLst>
                <a:gd name="adj" fmla="val 0"/>
              </a:avLst>
            </a:prstGeom>
            <a:solidFill>
              <a:srgbClr val="ECECEC"/>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endParaRPr lang="en-US" sz="900" dirty="0">
                <a:solidFill>
                  <a:srgbClr val="FFFFFF"/>
                </a:solidFill>
                <a:latin typeface="Arial Narrow" charset="0"/>
                <a:ea typeface="Arial Narrow" charset="0"/>
                <a:cs typeface="Arial Narrow" charset="0"/>
              </a:endParaRPr>
            </a:p>
          </p:txBody>
        </p:sp>
      </p:grpSp>
      <p:sp>
        <p:nvSpPr>
          <p:cNvPr id="2" name="Title 1"/>
          <p:cNvSpPr>
            <a:spLocks noGrp="1"/>
          </p:cNvSpPr>
          <p:nvPr>
            <p:ph type="title"/>
          </p:nvPr>
        </p:nvSpPr>
        <p:spPr>
          <a:xfrm>
            <a:off x="286374" y="109098"/>
            <a:ext cx="8345488" cy="731837"/>
          </a:xfrm>
        </p:spPr>
        <p:txBody>
          <a:bodyPr/>
          <a:lstStyle/>
          <a:p>
            <a:r>
              <a:rPr lang="en-US" dirty="0"/>
              <a:t>The </a:t>
            </a:r>
            <a:r>
              <a:rPr lang="en-US" dirty="0" smtClean="0"/>
              <a:t>Networking Academy Learning Portfolio</a:t>
            </a:r>
            <a:br>
              <a:rPr lang="en-US" dirty="0" smtClean="0"/>
            </a:br>
            <a:endParaRPr lang="en-US" sz="1800" dirty="0"/>
          </a:p>
        </p:txBody>
      </p:sp>
      <p:sp>
        <p:nvSpPr>
          <p:cNvPr id="31" name="TextBox 30"/>
          <p:cNvSpPr txBox="1"/>
          <p:nvPr/>
        </p:nvSpPr>
        <p:spPr>
          <a:xfrm>
            <a:off x="5839265" y="663403"/>
            <a:ext cx="1858154" cy="253895"/>
          </a:xfrm>
          <a:prstGeom prst="rect">
            <a:avLst/>
          </a:prstGeom>
          <a:noFill/>
          <a:ln w="12700">
            <a:noFill/>
          </a:ln>
        </p:spPr>
        <p:txBody>
          <a:bodyPr wrap="square" lIns="0" tIns="34280" rIns="0" bIns="34280">
            <a:spAutoFit/>
          </a:bodyPr>
          <a:lstStyle/>
          <a:p>
            <a:pPr algn="ctr" defTabSz="685622">
              <a:defRPr/>
            </a:pPr>
            <a:r>
              <a:rPr lang="en-US" sz="1200" dirty="0">
                <a:solidFill>
                  <a:srgbClr val="FFFFFF"/>
                </a:solidFill>
              </a:rPr>
              <a:t>Collaborate for Impact</a:t>
            </a:r>
          </a:p>
        </p:txBody>
      </p:sp>
      <p:sp>
        <p:nvSpPr>
          <p:cNvPr id="62" name="TextBox 61"/>
          <p:cNvSpPr txBox="1"/>
          <p:nvPr/>
        </p:nvSpPr>
        <p:spPr>
          <a:xfrm>
            <a:off x="2494047" y="970127"/>
            <a:ext cx="1809903" cy="200055"/>
          </a:xfrm>
          <a:prstGeom prst="rect">
            <a:avLst/>
          </a:prstGeom>
          <a:noFill/>
        </p:spPr>
        <p:txBody>
          <a:bodyPr wrap="square" rtlCol="0">
            <a:spAutoFit/>
          </a:bodyPr>
          <a:lstStyle/>
          <a:p>
            <a:r>
              <a:rPr lang="en-US" sz="700" dirty="0" smtClean="0">
                <a:solidFill>
                  <a:srgbClr val="FFFFFF">
                    <a:lumMod val="65000"/>
                  </a:srgbClr>
                </a:solidFill>
              </a:rPr>
              <a:t>* Available within 12 months</a:t>
            </a:r>
          </a:p>
        </p:txBody>
      </p:sp>
      <p:sp>
        <p:nvSpPr>
          <p:cNvPr id="82" name="TextBox 81"/>
          <p:cNvSpPr txBox="1"/>
          <p:nvPr/>
        </p:nvSpPr>
        <p:spPr>
          <a:xfrm>
            <a:off x="8313824" y="4966750"/>
            <a:ext cx="1248452" cy="200055"/>
          </a:xfrm>
          <a:prstGeom prst="rect">
            <a:avLst/>
          </a:prstGeom>
          <a:noFill/>
        </p:spPr>
        <p:txBody>
          <a:bodyPr wrap="square" rtlCol="0">
            <a:spAutoFit/>
          </a:bodyPr>
          <a:lstStyle/>
          <a:p>
            <a:r>
              <a:rPr lang="en-US" sz="700" dirty="0" smtClean="0">
                <a:solidFill>
                  <a:srgbClr val="58585B"/>
                </a:solidFill>
              </a:rPr>
              <a:t>October 2017</a:t>
            </a:r>
            <a:endParaRPr lang="en-US" sz="700" dirty="0">
              <a:solidFill>
                <a:srgbClr val="58585B"/>
              </a:solidFill>
            </a:endParaRPr>
          </a:p>
        </p:txBody>
      </p:sp>
      <p:sp>
        <p:nvSpPr>
          <p:cNvPr id="174" name="TextBox 173"/>
          <p:cNvSpPr txBox="1"/>
          <p:nvPr/>
        </p:nvSpPr>
        <p:spPr>
          <a:xfrm>
            <a:off x="628466" y="878187"/>
            <a:ext cx="1152880" cy="215444"/>
          </a:xfrm>
          <a:prstGeom prst="rect">
            <a:avLst/>
          </a:prstGeom>
          <a:noFill/>
        </p:spPr>
        <p:txBody>
          <a:bodyPr wrap="none" rtlCol="0">
            <a:spAutoFit/>
          </a:bodyPr>
          <a:lstStyle/>
          <a:p>
            <a:r>
              <a:rPr lang="en-US" sz="800" dirty="0" smtClean="0">
                <a:solidFill>
                  <a:srgbClr val="58585B"/>
                </a:solidFill>
              </a:rPr>
              <a:t>Aligns to Certification</a:t>
            </a:r>
            <a:endParaRPr lang="en-US" sz="800" dirty="0">
              <a:solidFill>
                <a:srgbClr val="58585B"/>
              </a:solidFill>
            </a:endParaRPr>
          </a:p>
        </p:txBody>
      </p:sp>
      <p:sp>
        <p:nvSpPr>
          <p:cNvPr id="184" name="Freeform 6"/>
          <p:cNvSpPr>
            <a:spLocks noEditPoints="1"/>
          </p:cNvSpPr>
          <p:nvPr/>
        </p:nvSpPr>
        <p:spPr bwMode="auto">
          <a:xfrm>
            <a:off x="456509" y="863793"/>
            <a:ext cx="216356" cy="216356"/>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dirty="0">
              <a:solidFill>
                <a:srgbClr val="58585B"/>
              </a:solidFill>
            </a:endParaRPr>
          </a:p>
        </p:txBody>
      </p:sp>
      <p:sp>
        <p:nvSpPr>
          <p:cNvPr id="8" name="Trapezoid 7"/>
          <p:cNvSpPr/>
          <p:nvPr/>
        </p:nvSpPr>
        <p:spPr>
          <a:xfrm>
            <a:off x="-8724" y="1610787"/>
            <a:ext cx="9150346" cy="996913"/>
          </a:xfrm>
          <a:prstGeom prst="trapezoid">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80" rIns="68559" bIns="34280" anchor="ctr"/>
          <a:lstStyle/>
          <a:p>
            <a:pPr algn="ctr" defTabSz="685622">
              <a:defRPr/>
            </a:pPr>
            <a:endParaRPr lang="en-US" dirty="0">
              <a:solidFill>
                <a:srgbClr val="FFFFFF"/>
              </a:solidFill>
              <a:latin typeface="Arial Rounded MT Bold" panose="020F0704030504030204" pitchFamily="34" charset="0"/>
            </a:endParaRPr>
          </a:p>
        </p:txBody>
      </p:sp>
      <p:sp>
        <p:nvSpPr>
          <p:cNvPr id="53" name="Rectangle 52"/>
          <p:cNvSpPr/>
          <p:nvPr/>
        </p:nvSpPr>
        <p:spPr bwMode="auto">
          <a:xfrm>
            <a:off x="4422889" y="1918361"/>
            <a:ext cx="1554821"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Mobility Fundamentals</a:t>
            </a:r>
            <a:endParaRPr lang="en-US" sz="800" b="1" dirty="0">
              <a:solidFill>
                <a:srgbClr val="004C69"/>
              </a:solidFill>
              <a:ea typeface="Arial Narrow" charset="0"/>
              <a:cs typeface="Arial Narrow" charset="0"/>
            </a:endParaRPr>
          </a:p>
        </p:txBody>
      </p:sp>
      <p:sp>
        <p:nvSpPr>
          <p:cNvPr id="54" name="Rectangle 53"/>
          <p:cNvSpPr/>
          <p:nvPr/>
        </p:nvSpPr>
        <p:spPr bwMode="auto">
          <a:xfrm>
            <a:off x="6926739" y="1696227"/>
            <a:ext cx="2187906" cy="419813"/>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CCNA R&amp;S</a:t>
            </a:r>
            <a:r>
              <a:rPr lang="en-US" sz="800" b="1" dirty="0">
                <a:solidFill>
                  <a:srgbClr val="004C69"/>
                </a:solidFill>
                <a:ea typeface="Arial Narrow" charset="0"/>
                <a:cs typeface="Arial Narrow" charset="0"/>
              </a:rPr>
              <a:t>: </a:t>
            </a:r>
            <a:r>
              <a:rPr lang="en-US" sz="800" dirty="0" smtClean="0">
                <a:solidFill>
                  <a:srgbClr val="004C69"/>
                </a:solidFill>
                <a:ea typeface="Arial Narrow" charset="0"/>
                <a:cs typeface="Arial Narrow" charset="0"/>
              </a:rPr>
              <a:t>Introduction to </a:t>
            </a:r>
            <a:r>
              <a:rPr lang="en-US" sz="800" dirty="0">
                <a:solidFill>
                  <a:srgbClr val="004C69"/>
                </a:solidFill>
                <a:ea typeface="Arial Narrow" charset="0"/>
                <a:cs typeface="Arial Narrow" charset="0"/>
              </a:rPr>
              <a:t>Networks, R&amp;S </a:t>
            </a:r>
            <a:r>
              <a:rPr lang="en-US" sz="800" dirty="0" smtClean="0">
                <a:solidFill>
                  <a:srgbClr val="004C69"/>
                </a:solidFill>
                <a:ea typeface="Arial Narrow" charset="0"/>
                <a:cs typeface="Arial Narrow" charset="0"/>
              </a:rPr>
              <a:t>Essentials, </a:t>
            </a:r>
            <a:r>
              <a:rPr lang="en-US" sz="800" dirty="0">
                <a:solidFill>
                  <a:srgbClr val="004C69"/>
                </a:solidFill>
                <a:ea typeface="Arial Narrow" charset="0"/>
                <a:cs typeface="Arial Narrow" charset="0"/>
              </a:rPr>
              <a:t>Scaling </a:t>
            </a:r>
            <a:r>
              <a:rPr lang="en-US" sz="800" dirty="0" smtClean="0">
                <a:solidFill>
                  <a:srgbClr val="004C69"/>
                </a:solidFill>
                <a:ea typeface="Arial Narrow" charset="0"/>
                <a:cs typeface="Arial Narrow" charset="0"/>
              </a:rPr>
              <a:t>Networks, </a:t>
            </a:r>
            <a:r>
              <a:rPr lang="en-US" sz="800" dirty="0">
                <a:solidFill>
                  <a:srgbClr val="004C69"/>
                </a:solidFill>
                <a:ea typeface="Arial Narrow" charset="0"/>
                <a:cs typeface="Arial Narrow" charset="0"/>
              </a:rPr>
              <a:t>Connecting </a:t>
            </a:r>
            <a:r>
              <a:rPr lang="en-US" sz="800" dirty="0" smtClean="0">
                <a:solidFill>
                  <a:srgbClr val="004C69"/>
                </a:solidFill>
                <a:ea typeface="Arial Narrow" charset="0"/>
                <a:cs typeface="Arial Narrow" charset="0"/>
              </a:rPr>
              <a:t>Networks </a:t>
            </a:r>
            <a:endParaRPr lang="en-US" sz="800" dirty="0">
              <a:solidFill>
                <a:srgbClr val="004C69"/>
              </a:solidFill>
              <a:ea typeface="Arial Narrow" charset="0"/>
              <a:cs typeface="Arial Narrow" charset="0"/>
            </a:endParaRPr>
          </a:p>
        </p:txBody>
      </p:sp>
      <p:sp>
        <p:nvSpPr>
          <p:cNvPr id="55" name="Rectangle 54"/>
          <p:cNvSpPr/>
          <p:nvPr/>
        </p:nvSpPr>
        <p:spPr bwMode="auto">
          <a:xfrm>
            <a:off x="6931214" y="2072642"/>
            <a:ext cx="2019975" cy="15694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CCNP R&amp;S:  </a:t>
            </a:r>
            <a:r>
              <a:rPr lang="en-US" sz="800" dirty="0" smtClean="0">
                <a:solidFill>
                  <a:srgbClr val="004C69"/>
                </a:solidFill>
                <a:ea typeface="Arial Narrow" charset="0"/>
                <a:cs typeface="Arial Narrow" charset="0"/>
              </a:rPr>
              <a:t>Switch, Route, TShoot</a:t>
            </a:r>
            <a:endParaRPr lang="en-US" sz="800" dirty="0">
              <a:solidFill>
                <a:srgbClr val="004C69"/>
              </a:solidFill>
              <a:ea typeface="Arial Narrow" charset="0"/>
              <a:cs typeface="Arial Narrow" charset="0"/>
            </a:endParaRPr>
          </a:p>
        </p:txBody>
      </p:sp>
      <p:sp>
        <p:nvSpPr>
          <p:cNvPr id="56" name="Rectangle 55"/>
          <p:cNvSpPr/>
          <p:nvPr/>
        </p:nvSpPr>
        <p:spPr bwMode="auto">
          <a:xfrm>
            <a:off x="2368383" y="2580157"/>
            <a:ext cx="1828800"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Introduction to Cybersecurity</a:t>
            </a:r>
            <a:endParaRPr lang="en-US" sz="800" b="1" dirty="0">
              <a:solidFill>
                <a:srgbClr val="004C69"/>
              </a:solidFill>
              <a:ea typeface="Arial Narrow" charset="0"/>
              <a:cs typeface="Arial Narrow" charset="0"/>
            </a:endParaRPr>
          </a:p>
        </p:txBody>
      </p:sp>
      <p:sp>
        <p:nvSpPr>
          <p:cNvPr id="57" name="Rectangle 56"/>
          <p:cNvSpPr/>
          <p:nvPr/>
        </p:nvSpPr>
        <p:spPr bwMode="auto">
          <a:xfrm>
            <a:off x="2368383" y="2993508"/>
            <a:ext cx="1828800" cy="15765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Introduction to IoT</a:t>
            </a:r>
            <a:endParaRPr lang="en-US" sz="800" b="1" dirty="0">
              <a:solidFill>
                <a:srgbClr val="004C69"/>
              </a:solidFill>
              <a:ea typeface="Arial Narrow" charset="0"/>
              <a:cs typeface="Arial Narrow" charset="0"/>
            </a:endParaRPr>
          </a:p>
        </p:txBody>
      </p:sp>
      <p:sp>
        <p:nvSpPr>
          <p:cNvPr id="58" name="Rectangle 57"/>
          <p:cNvSpPr/>
          <p:nvPr/>
        </p:nvSpPr>
        <p:spPr bwMode="auto">
          <a:xfrm>
            <a:off x="6933342" y="2512876"/>
            <a:ext cx="2478484" cy="16154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CCNA Security</a:t>
            </a:r>
            <a:endParaRPr lang="en-US" sz="800" b="1" dirty="0">
              <a:solidFill>
                <a:srgbClr val="004C69"/>
              </a:solidFill>
              <a:ea typeface="Arial Narrow" charset="0"/>
              <a:cs typeface="Arial Narrow" charset="0"/>
            </a:endParaRPr>
          </a:p>
        </p:txBody>
      </p:sp>
      <p:sp>
        <p:nvSpPr>
          <p:cNvPr id="59" name="Rectangle 58"/>
          <p:cNvSpPr/>
          <p:nvPr/>
        </p:nvSpPr>
        <p:spPr bwMode="auto">
          <a:xfrm>
            <a:off x="4434982" y="2509437"/>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Cybersecurity Essentials</a:t>
            </a:r>
            <a:endParaRPr lang="en-US" sz="800" b="1" dirty="0">
              <a:solidFill>
                <a:srgbClr val="004C69"/>
              </a:solidFill>
              <a:ea typeface="Arial Narrow" charset="0"/>
              <a:cs typeface="Arial Narrow" charset="0"/>
            </a:endParaRPr>
          </a:p>
        </p:txBody>
      </p:sp>
      <p:sp>
        <p:nvSpPr>
          <p:cNvPr id="66" name="Rectangle 65"/>
          <p:cNvSpPr/>
          <p:nvPr/>
        </p:nvSpPr>
        <p:spPr bwMode="auto">
          <a:xfrm>
            <a:off x="6933342" y="2655875"/>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CCNA Cyber Ops*</a:t>
            </a:r>
            <a:endParaRPr lang="en-US" sz="800" b="1" dirty="0">
              <a:solidFill>
                <a:srgbClr val="004C69"/>
              </a:solidFill>
              <a:ea typeface="Arial Narrow" charset="0"/>
              <a:cs typeface="Arial Narrow" charset="0"/>
            </a:endParaRPr>
          </a:p>
        </p:txBody>
      </p:sp>
      <p:sp>
        <p:nvSpPr>
          <p:cNvPr id="83" name="Rectangle 82"/>
          <p:cNvSpPr/>
          <p:nvPr/>
        </p:nvSpPr>
        <p:spPr>
          <a:xfrm>
            <a:off x="2093209" y="1320195"/>
            <a:ext cx="1992638" cy="36791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84" name="Rectangle 83"/>
          <p:cNvSpPr/>
          <p:nvPr/>
        </p:nvSpPr>
        <p:spPr>
          <a:xfrm>
            <a:off x="4142680" y="1320195"/>
            <a:ext cx="2461354" cy="367918"/>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smtClean="0">
              <a:solidFill>
                <a:srgbClr val="FFFFFF"/>
              </a:solidFill>
            </a:endParaRPr>
          </a:p>
        </p:txBody>
      </p:sp>
      <p:sp>
        <p:nvSpPr>
          <p:cNvPr id="85" name="Rectangle 84"/>
          <p:cNvSpPr/>
          <p:nvPr/>
        </p:nvSpPr>
        <p:spPr>
          <a:xfrm>
            <a:off x="6635084" y="1320195"/>
            <a:ext cx="2466817" cy="36791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smtClean="0">
              <a:solidFill>
                <a:srgbClr val="FFFFFF"/>
              </a:solidFill>
            </a:endParaRPr>
          </a:p>
        </p:txBody>
      </p:sp>
      <p:sp>
        <p:nvSpPr>
          <p:cNvPr id="19" name="TextBox 18"/>
          <p:cNvSpPr txBox="1"/>
          <p:nvPr/>
        </p:nvSpPr>
        <p:spPr>
          <a:xfrm>
            <a:off x="2729272" y="1350268"/>
            <a:ext cx="960511" cy="276995"/>
          </a:xfrm>
          <a:prstGeom prst="rect">
            <a:avLst/>
          </a:prstGeom>
          <a:noFill/>
        </p:spPr>
        <p:txBody>
          <a:bodyPr wrap="none" lIns="91436" tIns="45718" rIns="91436" bIns="45718" rtlCol="0">
            <a:spAutoFit/>
          </a:bodyPr>
          <a:lstStyle/>
          <a:p>
            <a:pPr defTabSz="457181"/>
            <a:r>
              <a:rPr lang="en-US" sz="1200" dirty="0" smtClean="0">
                <a:solidFill>
                  <a:srgbClr val="FFFFFF"/>
                </a:solidFill>
              </a:rPr>
              <a:t>Exploratory</a:t>
            </a:r>
            <a:endParaRPr lang="en-US" sz="1200" dirty="0">
              <a:solidFill>
                <a:srgbClr val="FFFFFF"/>
              </a:solidFill>
            </a:endParaRPr>
          </a:p>
        </p:txBody>
      </p:sp>
      <p:sp>
        <p:nvSpPr>
          <p:cNvPr id="20" name="TextBox 19"/>
          <p:cNvSpPr txBox="1"/>
          <p:nvPr/>
        </p:nvSpPr>
        <p:spPr>
          <a:xfrm>
            <a:off x="4837267" y="1350268"/>
            <a:ext cx="1069515" cy="276995"/>
          </a:xfrm>
          <a:prstGeom prst="rect">
            <a:avLst/>
          </a:prstGeom>
          <a:noFill/>
        </p:spPr>
        <p:txBody>
          <a:bodyPr wrap="none" lIns="91436" tIns="45718" rIns="91436" bIns="45718" rtlCol="0">
            <a:spAutoFit/>
          </a:bodyPr>
          <a:lstStyle/>
          <a:p>
            <a:pPr defTabSz="457181"/>
            <a:r>
              <a:rPr lang="en-US" sz="1200" dirty="0" smtClean="0">
                <a:solidFill>
                  <a:srgbClr val="FFFFFF"/>
                </a:solidFill>
              </a:rPr>
              <a:t>Foundational</a:t>
            </a:r>
            <a:endParaRPr lang="en-US" sz="1200" dirty="0">
              <a:solidFill>
                <a:srgbClr val="FFFFFF"/>
              </a:solidFill>
            </a:endParaRPr>
          </a:p>
        </p:txBody>
      </p:sp>
      <p:sp>
        <p:nvSpPr>
          <p:cNvPr id="21" name="TextBox 20"/>
          <p:cNvSpPr txBox="1"/>
          <p:nvPr/>
        </p:nvSpPr>
        <p:spPr>
          <a:xfrm>
            <a:off x="7371695" y="1350268"/>
            <a:ext cx="1146460" cy="276995"/>
          </a:xfrm>
          <a:prstGeom prst="rect">
            <a:avLst/>
          </a:prstGeom>
          <a:noFill/>
        </p:spPr>
        <p:txBody>
          <a:bodyPr wrap="none" lIns="91436" tIns="45718" rIns="91436" bIns="45718" rtlCol="0">
            <a:spAutoFit/>
          </a:bodyPr>
          <a:lstStyle/>
          <a:p>
            <a:pPr defTabSz="457181"/>
            <a:r>
              <a:rPr lang="en-US" sz="1200" dirty="0" smtClean="0">
                <a:solidFill>
                  <a:srgbClr val="FFFFFF"/>
                </a:solidFill>
              </a:rPr>
              <a:t>Career-Ready</a:t>
            </a:r>
            <a:endParaRPr lang="en-US" sz="1200" dirty="0">
              <a:solidFill>
                <a:srgbClr val="FFFFFF"/>
              </a:solidFill>
            </a:endParaRPr>
          </a:p>
        </p:txBody>
      </p:sp>
      <p:sp>
        <p:nvSpPr>
          <p:cNvPr id="52" name="Rectangle 51"/>
          <p:cNvSpPr/>
          <p:nvPr/>
        </p:nvSpPr>
        <p:spPr bwMode="auto">
          <a:xfrm>
            <a:off x="4422889" y="1767111"/>
            <a:ext cx="127556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Networking Essentials</a:t>
            </a:r>
            <a:endParaRPr lang="en-US" sz="800" b="1" dirty="0">
              <a:solidFill>
                <a:srgbClr val="004C69"/>
              </a:solidFill>
              <a:ea typeface="Arial Narrow" charset="0"/>
              <a:cs typeface="Arial Narrow" charset="0"/>
            </a:endParaRPr>
          </a:p>
        </p:txBody>
      </p:sp>
      <p:sp>
        <p:nvSpPr>
          <p:cNvPr id="104" name="Isosceles Triangle 33"/>
          <p:cNvSpPr/>
          <p:nvPr/>
        </p:nvSpPr>
        <p:spPr>
          <a:xfrm flipV="1">
            <a:off x="7714955" y="1323963"/>
            <a:ext cx="205606" cy="45720"/>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1" dirty="0" smtClean="0">
              <a:solidFill>
                <a:srgbClr val="FFFFFF"/>
              </a:solidFill>
              <a:latin typeface="Arial Narrow" charset="0"/>
              <a:ea typeface="Arial Narrow" charset="0"/>
              <a:cs typeface="Arial Narrow" charset="0"/>
            </a:endParaRPr>
          </a:p>
        </p:txBody>
      </p:sp>
      <p:sp>
        <p:nvSpPr>
          <p:cNvPr id="107" name="Isosceles Triangle 33"/>
          <p:cNvSpPr/>
          <p:nvPr/>
        </p:nvSpPr>
        <p:spPr>
          <a:xfrm flipV="1">
            <a:off x="5285017" y="1330406"/>
            <a:ext cx="205606" cy="45720"/>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1" dirty="0" smtClean="0">
              <a:solidFill>
                <a:srgbClr val="FFFFFF"/>
              </a:solidFill>
              <a:latin typeface="Arial Narrow" charset="0"/>
              <a:ea typeface="Arial Narrow" charset="0"/>
              <a:cs typeface="Arial Narrow" charset="0"/>
            </a:endParaRPr>
          </a:p>
        </p:txBody>
      </p:sp>
      <p:sp>
        <p:nvSpPr>
          <p:cNvPr id="109" name="TextBox 108"/>
          <p:cNvSpPr txBox="1"/>
          <p:nvPr/>
        </p:nvSpPr>
        <p:spPr>
          <a:xfrm>
            <a:off x="844189" y="1957803"/>
            <a:ext cx="767979" cy="238507"/>
          </a:xfrm>
          <a:prstGeom prst="rect">
            <a:avLst/>
          </a:prstGeom>
          <a:noFill/>
        </p:spPr>
        <p:txBody>
          <a:bodyPr wrap="square" lIns="0" tIns="34280" rIns="0" bIns="34280">
            <a:spAutoFit/>
          </a:bodyPr>
          <a:lstStyle/>
          <a:p>
            <a:pPr defTabSz="685622">
              <a:defRPr/>
            </a:pPr>
            <a:r>
              <a:rPr lang="en-US" sz="1100" dirty="0">
                <a:solidFill>
                  <a:srgbClr val="FFFFFF"/>
                </a:solidFill>
                <a:latin typeface="Arial"/>
                <a:ea typeface="Arial Narrow" charset="0"/>
                <a:cs typeface="Arial Narrow" charset="0"/>
              </a:rPr>
              <a:t>Networking</a:t>
            </a:r>
          </a:p>
        </p:txBody>
      </p:sp>
      <p:sp>
        <p:nvSpPr>
          <p:cNvPr id="146" name="TextBox 145"/>
          <p:cNvSpPr txBox="1"/>
          <p:nvPr/>
        </p:nvSpPr>
        <p:spPr>
          <a:xfrm>
            <a:off x="844189" y="2582638"/>
            <a:ext cx="615680" cy="238507"/>
          </a:xfrm>
          <a:prstGeom prst="rect">
            <a:avLst/>
          </a:prstGeom>
          <a:noFill/>
        </p:spPr>
        <p:txBody>
          <a:bodyPr wrap="square" lIns="0" tIns="34280" rIns="0" bIns="34280">
            <a:spAutoFit/>
          </a:bodyPr>
          <a:lstStyle/>
          <a:p>
            <a:pPr defTabSz="685622">
              <a:defRPr/>
            </a:pPr>
            <a:r>
              <a:rPr lang="en-US" sz="1100" dirty="0">
                <a:solidFill>
                  <a:srgbClr val="FFFFFF"/>
                </a:solidFill>
                <a:latin typeface="Arial"/>
                <a:ea typeface="Arial Narrow" charset="0"/>
                <a:cs typeface="Arial Narrow" charset="0"/>
              </a:rPr>
              <a:t>Security</a:t>
            </a:r>
          </a:p>
        </p:txBody>
      </p:sp>
      <p:grpSp>
        <p:nvGrpSpPr>
          <p:cNvPr id="14" name="Group 13"/>
          <p:cNvGrpSpPr>
            <a:grpSpLocks noChangeAspect="1"/>
          </p:cNvGrpSpPr>
          <p:nvPr/>
        </p:nvGrpSpPr>
        <p:grpSpPr>
          <a:xfrm>
            <a:off x="543861" y="2574513"/>
            <a:ext cx="228600" cy="231877"/>
            <a:chOff x="186757" y="2435948"/>
            <a:chExt cx="288472" cy="284989"/>
          </a:xfrm>
        </p:grpSpPr>
        <p:grpSp>
          <p:nvGrpSpPr>
            <p:cNvPr id="231" name="Group 230"/>
            <p:cNvGrpSpPr>
              <a:grpSpLocks noChangeAspect="1"/>
            </p:cNvGrpSpPr>
            <p:nvPr/>
          </p:nvGrpSpPr>
          <p:grpSpPr>
            <a:xfrm>
              <a:off x="186757" y="2435948"/>
              <a:ext cx="288472" cy="284989"/>
              <a:chOff x="2632787" y="1629410"/>
              <a:chExt cx="1817884" cy="1795938"/>
            </a:xfrm>
          </p:grpSpPr>
          <p:sp>
            <p:nvSpPr>
              <p:cNvPr id="232" name="Chord 231"/>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33" name="Chord 232"/>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47" name="Group 146"/>
            <p:cNvGrpSpPr>
              <a:grpSpLocks noChangeAspect="1"/>
            </p:cNvGrpSpPr>
            <p:nvPr/>
          </p:nvGrpSpPr>
          <p:grpSpPr>
            <a:xfrm>
              <a:off x="271637" y="2488918"/>
              <a:ext cx="127454" cy="182880"/>
              <a:chOff x="-1050925" y="628650"/>
              <a:chExt cx="609600" cy="874712"/>
            </a:xfrm>
          </p:grpSpPr>
          <p:sp>
            <p:nvSpPr>
              <p:cNvPr id="148" name="Freeform 24"/>
              <p:cNvSpPr>
                <a:spLocks/>
              </p:cNvSpPr>
              <p:nvPr/>
            </p:nvSpPr>
            <p:spPr bwMode="auto">
              <a:xfrm>
                <a:off x="-747713" y="628650"/>
                <a:ext cx="306388" cy="874712"/>
              </a:xfrm>
              <a:custGeom>
                <a:avLst/>
                <a:gdLst>
                  <a:gd name="T0" fmla="*/ 149 w 212"/>
                  <a:gd name="T1" fmla="*/ 220 h 609"/>
                  <a:gd name="T2" fmla="*/ 149 w 212"/>
                  <a:gd name="T3" fmla="*/ 149 h 609"/>
                  <a:gd name="T4" fmla="*/ 1 w 212"/>
                  <a:gd name="T5" fmla="*/ 0 h 609"/>
                  <a:gd name="T6" fmla="*/ 0 w 212"/>
                  <a:gd name="T7" fmla="*/ 0 h 609"/>
                  <a:gd name="T8" fmla="*/ 0 w 212"/>
                  <a:gd name="T9" fmla="*/ 47 h 609"/>
                  <a:gd name="T10" fmla="*/ 1 w 212"/>
                  <a:gd name="T11" fmla="*/ 47 h 609"/>
                  <a:gd name="T12" fmla="*/ 103 w 212"/>
                  <a:gd name="T13" fmla="*/ 149 h 609"/>
                  <a:gd name="T14" fmla="*/ 103 w 212"/>
                  <a:gd name="T15" fmla="*/ 220 h 609"/>
                  <a:gd name="T16" fmla="*/ 0 w 212"/>
                  <a:gd name="T17" fmla="*/ 220 h 609"/>
                  <a:gd name="T18" fmla="*/ 0 w 212"/>
                  <a:gd name="T19" fmla="*/ 609 h 609"/>
                  <a:gd name="T20" fmla="*/ 181 w 212"/>
                  <a:gd name="T21" fmla="*/ 609 h 609"/>
                  <a:gd name="T22" fmla="*/ 212 w 212"/>
                  <a:gd name="T23" fmla="*/ 576 h 609"/>
                  <a:gd name="T24" fmla="*/ 212 w 212"/>
                  <a:gd name="T25" fmla="*/ 220 h 609"/>
                  <a:gd name="T26" fmla="*/ 149 w 212"/>
                  <a:gd name="T27" fmla="*/ 220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2" h="609">
                    <a:moveTo>
                      <a:pt x="149" y="220"/>
                    </a:moveTo>
                    <a:cubicBezTo>
                      <a:pt x="149" y="149"/>
                      <a:pt x="149" y="149"/>
                      <a:pt x="149" y="149"/>
                    </a:cubicBezTo>
                    <a:cubicBezTo>
                      <a:pt x="149" y="67"/>
                      <a:pt x="83" y="0"/>
                      <a:pt x="1" y="0"/>
                    </a:cubicBezTo>
                    <a:cubicBezTo>
                      <a:pt x="1" y="0"/>
                      <a:pt x="0" y="0"/>
                      <a:pt x="0" y="0"/>
                    </a:cubicBezTo>
                    <a:cubicBezTo>
                      <a:pt x="0" y="47"/>
                      <a:pt x="0" y="47"/>
                      <a:pt x="0" y="47"/>
                    </a:cubicBezTo>
                    <a:cubicBezTo>
                      <a:pt x="0" y="47"/>
                      <a:pt x="1" y="47"/>
                      <a:pt x="1" y="47"/>
                    </a:cubicBezTo>
                    <a:cubicBezTo>
                      <a:pt x="58" y="47"/>
                      <a:pt x="103" y="93"/>
                      <a:pt x="103" y="149"/>
                    </a:cubicBezTo>
                    <a:cubicBezTo>
                      <a:pt x="103" y="220"/>
                      <a:pt x="103" y="220"/>
                      <a:pt x="103" y="220"/>
                    </a:cubicBezTo>
                    <a:cubicBezTo>
                      <a:pt x="0" y="220"/>
                      <a:pt x="0" y="220"/>
                      <a:pt x="0" y="220"/>
                    </a:cubicBezTo>
                    <a:cubicBezTo>
                      <a:pt x="0" y="609"/>
                      <a:pt x="0" y="609"/>
                      <a:pt x="0" y="609"/>
                    </a:cubicBezTo>
                    <a:cubicBezTo>
                      <a:pt x="181" y="609"/>
                      <a:pt x="181" y="609"/>
                      <a:pt x="181" y="609"/>
                    </a:cubicBezTo>
                    <a:cubicBezTo>
                      <a:pt x="199" y="609"/>
                      <a:pt x="212" y="594"/>
                      <a:pt x="212" y="576"/>
                    </a:cubicBezTo>
                    <a:cubicBezTo>
                      <a:pt x="212" y="220"/>
                      <a:pt x="212" y="220"/>
                      <a:pt x="212" y="220"/>
                    </a:cubicBezTo>
                    <a:cubicBezTo>
                      <a:pt x="149" y="220"/>
                      <a:pt x="149" y="220"/>
                      <a:pt x="149" y="220"/>
                    </a:cubicBezTo>
                  </a:path>
                </a:pathLst>
              </a:custGeom>
              <a:solidFill>
                <a:srgbClr val="0085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49" name="Freeform 25"/>
              <p:cNvSpPr>
                <a:spLocks/>
              </p:cNvSpPr>
              <p:nvPr/>
            </p:nvSpPr>
            <p:spPr bwMode="auto">
              <a:xfrm>
                <a:off x="-1050925" y="628650"/>
                <a:ext cx="303213" cy="874712"/>
              </a:xfrm>
              <a:custGeom>
                <a:avLst/>
                <a:gdLst>
                  <a:gd name="T0" fmla="*/ 109 w 210"/>
                  <a:gd name="T1" fmla="*/ 220 h 609"/>
                  <a:gd name="T2" fmla="*/ 109 w 210"/>
                  <a:gd name="T3" fmla="*/ 149 h 609"/>
                  <a:gd name="T4" fmla="*/ 210 w 210"/>
                  <a:gd name="T5" fmla="*/ 47 h 609"/>
                  <a:gd name="T6" fmla="*/ 210 w 210"/>
                  <a:gd name="T7" fmla="*/ 0 h 609"/>
                  <a:gd name="T8" fmla="*/ 63 w 210"/>
                  <a:gd name="T9" fmla="*/ 149 h 609"/>
                  <a:gd name="T10" fmla="*/ 63 w 210"/>
                  <a:gd name="T11" fmla="*/ 220 h 609"/>
                  <a:gd name="T12" fmla="*/ 0 w 210"/>
                  <a:gd name="T13" fmla="*/ 220 h 609"/>
                  <a:gd name="T14" fmla="*/ 0 w 210"/>
                  <a:gd name="T15" fmla="*/ 576 h 609"/>
                  <a:gd name="T16" fmla="*/ 32 w 210"/>
                  <a:gd name="T17" fmla="*/ 609 h 609"/>
                  <a:gd name="T18" fmla="*/ 210 w 210"/>
                  <a:gd name="T19" fmla="*/ 609 h 609"/>
                  <a:gd name="T20" fmla="*/ 210 w 210"/>
                  <a:gd name="T21" fmla="*/ 220 h 609"/>
                  <a:gd name="T22" fmla="*/ 109 w 210"/>
                  <a:gd name="T23" fmla="*/ 220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0" h="609">
                    <a:moveTo>
                      <a:pt x="109" y="220"/>
                    </a:moveTo>
                    <a:cubicBezTo>
                      <a:pt x="109" y="149"/>
                      <a:pt x="109" y="149"/>
                      <a:pt x="109" y="149"/>
                    </a:cubicBezTo>
                    <a:cubicBezTo>
                      <a:pt x="109" y="93"/>
                      <a:pt x="154" y="47"/>
                      <a:pt x="210" y="47"/>
                    </a:cubicBezTo>
                    <a:cubicBezTo>
                      <a:pt x="210" y="0"/>
                      <a:pt x="210" y="0"/>
                      <a:pt x="210" y="0"/>
                    </a:cubicBezTo>
                    <a:cubicBezTo>
                      <a:pt x="129" y="1"/>
                      <a:pt x="63" y="67"/>
                      <a:pt x="63" y="149"/>
                    </a:cubicBezTo>
                    <a:cubicBezTo>
                      <a:pt x="63" y="220"/>
                      <a:pt x="63" y="220"/>
                      <a:pt x="63" y="220"/>
                    </a:cubicBezTo>
                    <a:cubicBezTo>
                      <a:pt x="0" y="220"/>
                      <a:pt x="0" y="220"/>
                      <a:pt x="0" y="220"/>
                    </a:cubicBezTo>
                    <a:cubicBezTo>
                      <a:pt x="0" y="576"/>
                      <a:pt x="0" y="576"/>
                      <a:pt x="0" y="576"/>
                    </a:cubicBezTo>
                    <a:cubicBezTo>
                      <a:pt x="0" y="594"/>
                      <a:pt x="15" y="609"/>
                      <a:pt x="32" y="609"/>
                    </a:cubicBezTo>
                    <a:cubicBezTo>
                      <a:pt x="210" y="609"/>
                      <a:pt x="210" y="609"/>
                      <a:pt x="210" y="609"/>
                    </a:cubicBezTo>
                    <a:cubicBezTo>
                      <a:pt x="210" y="220"/>
                      <a:pt x="210" y="220"/>
                      <a:pt x="210" y="220"/>
                    </a:cubicBezTo>
                    <a:cubicBezTo>
                      <a:pt x="109" y="220"/>
                      <a:pt x="109" y="220"/>
                      <a:pt x="109" y="220"/>
                    </a:cubicBezTo>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0" name="Freeform 26"/>
              <p:cNvSpPr>
                <a:spLocks/>
              </p:cNvSpPr>
              <p:nvPr/>
            </p:nvSpPr>
            <p:spPr bwMode="auto">
              <a:xfrm>
                <a:off x="-747713" y="1074738"/>
                <a:ext cx="84138" cy="298450"/>
              </a:xfrm>
              <a:custGeom>
                <a:avLst/>
                <a:gdLst>
                  <a:gd name="T0" fmla="*/ 2 w 58"/>
                  <a:gd name="T1" fmla="*/ 0 h 207"/>
                  <a:gd name="T2" fmla="*/ 0 w 58"/>
                  <a:gd name="T3" fmla="*/ 0 h 207"/>
                  <a:gd name="T4" fmla="*/ 0 w 58"/>
                  <a:gd name="T5" fmla="*/ 207 h 207"/>
                  <a:gd name="T6" fmla="*/ 2 w 58"/>
                  <a:gd name="T7" fmla="*/ 207 h 207"/>
                  <a:gd name="T8" fmla="*/ 58 w 58"/>
                  <a:gd name="T9" fmla="*/ 207 h 207"/>
                  <a:gd name="T10" fmla="*/ 30 w 58"/>
                  <a:gd name="T11" fmla="*/ 111 h 207"/>
                  <a:gd name="T12" fmla="*/ 28 w 58"/>
                  <a:gd name="T13" fmla="*/ 105 h 207"/>
                  <a:gd name="T14" fmla="*/ 57 w 58"/>
                  <a:gd name="T15" fmla="*/ 56 h 207"/>
                  <a:gd name="T16" fmla="*/ 2 w 58"/>
                  <a:gd name="T17"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207">
                    <a:moveTo>
                      <a:pt x="2" y="0"/>
                    </a:moveTo>
                    <a:cubicBezTo>
                      <a:pt x="1" y="0"/>
                      <a:pt x="1" y="0"/>
                      <a:pt x="0" y="0"/>
                    </a:cubicBezTo>
                    <a:cubicBezTo>
                      <a:pt x="0" y="207"/>
                      <a:pt x="0" y="207"/>
                      <a:pt x="0" y="207"/>
                    </a:cubicBezTo>
                    <a:cubicBezTo>
                      <a:pt x="2" y="207"/>
                      <a:pt x="2" y="207"/>
                      <a:pt x="2" y="207"/>
                    </a:cubicBezTo>
                    <a:cubicBezTo>
                      <a:pt x="58" y="207"/>
                      <a:pt x="58" y="207"/>
                      <a:pt x="58" y="207"/>
                    </a:cubicBezTo>
                    <a:cubicBezTo>
                      <a:pt x="30" y="111"/>
                      <a:pt x="30" y="111"/>
                      <a:pt x="30" y="111"/>
                    </a:cubicBezTo>
                    <a:cubicBezTo>
                      <a:pt x="28" y="105"/>
                      <a:pt x="28" y="105"/>
                      <a:pt x="28" y="105"/>
                    </a:cubicBezTo>
                    <a:cubicBezTo>
                      <a:pt x="46" y="95"/>
                      <a:pt x="57" y="77"/>
                      <a:pt x="57" y="56"/>
                    </a:cubicBezTo>
                    <a:cubicBezTo>
                      <a:pt x="57" y="25"/>
                      <a:pt x="32" y="0"/>
                      <a:pt x="2" y="0"/>
                    </a:cubicBezTo>
                  </a:path>
                </a:pathLst>
              </a:custGeom>
              <a:solidFill>
                <a:srgbClr val="0044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51" name="Freeform 27"/>
              <p:cNvSpPr>
                <a:spLocks/>
              </p:cNvSpPr>
              <p:nvPr/>
            </p:nvSpPr>
            <p:spPr bwMode="auto">
              <a:xfrm>
                <a:off x="-827088" y="1074738"/>
                <a:ext cx="79375" cy="298450"/>
              </a:xfrm>
              <a:custGeom>
                <a:avLst/>
                <a:gdLst>
                  <a:gd name="T0" fmla="*/ 55 w 55"/>
                  <a:gd name="T1" fmla="*/ 0 h 207"/>
                  <a:gd name="T2" fmla="*/ 1 w 55"/>
                  <a:gd name="T3" fmla="*/ 56 h 207"/>
                  <a:gd name="T4" fmla="*/ 30 w 55"/>
                  <a:gd name="T5" fmla="*/ 105 h 207"/>
                  <a:gd name="T6" fmla="*/ 28 w 55"/>
                  <a:gd name="T7" fmla="*/ 111 h 207"/>
                  <a:gd name="T8" fmla="*/ 0 w 55"/>
                  <a:gd name="T9" fmla="*/ 207 h 207"/>
                  <a:gd name="T10" fmla="*/ 55 w 55"/>
                  <a:gd name="T11" fmla="*/ 207 h 207"/>
                  <a:gd name="T12" fmla="*/ 55 w 55"/>
                  <a:gd name="T13" fmla="*/ 0 h 207"/>
                </a:gdLst>
                <a:ahLst/>
                <a:cxnLst>
                  <a:cxn ang="0">
                    <a:pos x="T0" y="T1"/>
                  </a:cxn>
                  <a:cxn ang="0">
                    <a:pos x="T2" y="T3"/>
                  </a:cxn>
                  <a:cxn ang="0">
                    <a:pos x="T4" y="T5"/>
                  </a:cxn>
                  <a:cxn ang="0">
                    <a:pos x="T6" y="T7"/>
                  </a:cxn>
                  <a:cxn ang="0">
                    <a:pos x="T8" y="T9"/>
                  </a:cxn>
                  <a:cxn ang="0">
                    <a:pos x="T10" y="T11"/>
                  </a:cxn>
                  <a:cxn ang="0">
                    <a:pos x="T12" y="T13"/>
                  </a:cxn>
                </a:cxnLst>
                <a:rect l="0" t="0" r="r" b="b"/>
                <a:pathLst>
                  <a:path w="55" h="207">
                    <a:moveTo>
                      <a:pt x="55" y="0"/>
                    </a:moveTo>
                    <a:cubicBezTo>
                      <a:pt x="25" y="1"/>
                      <a:pt x="1" y="26"/>
                      <a:pt x="1" y="56"/>
                    </a:cubicBezTo>
                    <a:cubicBezTo>
                      <a:pt x="1" y="77"/>
                      <a:pt x="13" y="95"/>
                      <a:pt x="30" y="105"/>
                    </a:cubicBezTo>
                    <a:cubicBezTo>
                      <a:pt x="28" y="111"/>
                      <a:pt x="28" y="111"/>
                      <a:pt x="28" y="111"/>
                    </a:cubicBezTo>
                    <a:cubicBezTo>
                      <a:pt x="0" y="207"/>
                      <a:pt x="0" y="207"/>
                      <a:pt x="0" y="207"/>
                    </a:cubicBezTo>
                    <a:cubicBezTo>
                      <a:pt x="55" y="207"/>
                      <a:pt x="55" y="207"/>
                      <a:pt x="55" y="207"/>
                    </a:cubicBezTo>
                    <a:cubicBezTo>
                      <a:pt x="55" y="0"/>
                      <a:pt x="55" y="0"/>
                      <a:pt x="55" y="0"/>
                    </a:cubicBezTo>
                  </a:path>
                </a:pathLst>
              </a:custGeom>
              <a:solidFill>
                <a:srgbClr val="0085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grpSp>
      <p:sp>
        <p:nvSpPr>
          <p:cNvPr id="153" name="TextBox 152"/>
          <p:cNvSpPr txBox="1"/>
          <p:nvPr/>
        </p:nvSpPr>
        <p:spPr>
          <a:xfrm>
            <a:off x="844189" y="2968401"/>
            <a:ext cx="1195496" cy="238507"/>
          </a:xfrm>
          <a:prstGeom prst="rect">
            <a:avLst/>
          </a:prstGeom>
          <a:noFill/>
        </p:spPr>
        <p:txBody>
          <a:bodyPr wrap="square" lIns="0" tIns="34280" rIns="0" bIns="34280">
            <a:spAutoFit/>
          </a:bodyPr>
          <a:lstStyle/>
          <a:p>
            <a:pPr defTabSz="685622">
              <a:defRPr/>
            </a:pPr>
            <a:r>
              <a:rPr lang="en-US" sz="1100" dirty="0" smtClean="0">
                <a:solidFill>
                  <a:srgbClr val="FFFFFF"/>
                </a:solidFill>
                <a:latin typeface="Arial"/>
                <a:ea typeface="Arial Narrow" charset="0"/>
                <a:cs typeface="Arial Narrow" charset="0"/>
              </a:rPr>
              <a:t>IoT &amp; Analytics</a:t>
            </a:r>
            <a:endParaRPr lang="en-US" sz="1100" dirty="0">
              <a:solidFill>
                <a:srgbClr val="FFFFFF"/>
              </a:solidFill>
              <a:latin typeface="Arial"/>
              <a:ea typeface="Arial Narrow" charset="0"/>
              <a:cs typeface="Arial Narrow" charset="0"/>
            </a:endParaRPr>
          </a:p>
        </p:txBody>
      </p:sp>
      <p:grpSp>
        <p:nvGrpSpPr>
          <p:cNvPr id="15" name="Group 14"/>
          <p:cNvGrpSpPr>
            <a:grpSpLocks noChangeAspect="1"/>
          </p:cNvGrpSpPr>
          <p:nvPr/>
        </p:nvGrpSpPr>
        <p:grpSpPr>
          <a:xfrm>
            <a:off x="543861" y="2982406"/>
            <a:ext cx="228600" cy="231877"/>
            <a:chOff x="192015" y="2882636"/>
            <a:chExt cx="288472" cy="284989"/>
          </a:xfrm>
        </p:grpSpPr>
        <p:grpSp>
          <p:nvGrpSpPr>
            <p:cNvPr id="240" name="Group 239"/>
            <p:cNvGrpSpPr>
              <a:grpSpLocks noChangeAspect="1"/>
            </p:cNvGrpSpPr>
            <p:nvPr/>
          </p:nvGrpSpPr>
          <p:grpSpPr>
            <a:xfrm>
              <a:off x="192015" y="2882636"/>
              <a:ext cx="288472" cy="284989"/>
              <a:chOff x="2632787" y="1629410"/>
              <a:chExt cx="1817884" cy="1795938"/>
            </a:xfrm>
          </p:grpSpPr>
          <p:sp>
            <p:nvSpPr>
              <p:cNvPr id="242" name="Chord 241"/>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43" name="Chord 242"/>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54" name="Group 153"/>
            <p:cNvGrpSpPr>
              <a:grpSpLocks noChangeAspect="1"/>
            </p:cNvGrpSpPr>
            <p:nvPr/>
          </p:nvGrpSpPr>
          <p:grpSpPr>
            <a:xfrm>
              <a:off x="253311" y="2946745"/>
              <a:ext cx="166074" cy="182880"/>
              <a:chOff x="6067426" y="5260975"/>
              <a:chExt cx="533399" cy="587376"/>
            </a:xfrm>
          </p:grpSpPr>
          <p:sp>
            <p:nvSpPr>
              <p:cNvPr id="155" name="Freeform 27"/>
              <p:cNvSpPr>
                <a:spLocks/>
              </p:cNvSpPr>
              <p:nvPr/>
            </p:nvSpPr>
            <p:spPr bwMode="auto">
              <a:xfrm>
                <a:off x="6142038" y="5478463"/>
                <a:ext cx="458787" cy="369888"/>
              </a:xfrm>
              <a:custGeom>
                <a:avLst/>
                <a:gdLst>
                  <a:gd name="T0" fmla="*/ 0 w 1659"/>
                  <a:gd name="T1" fmla="*/ 799 h 1337"/>
                  <a:gd name="T2" fmla="*/ 1469 w 1659"/>
                  <a:gd name="T3" fmla="*/ 392 h 1337"/>
                  <a:gd name="T4" fmla="*/ 1659 w 1659"/>
                  <a:gd name="T5" fmla="*/ 494 h 1337"/>
                  <a:gd name="T6" fmla="*/ 1469 w 1659"/>
                  <a:gd name="T7" fmla="*/ 0 h 1337"/>
                  <a:gd name="T8" fmla="*/ 955 w 1659"/>
                  <a:gd name="T9" fmla="*/ 145 h 1337"/>
                  <a:gd name="T10" fmla="*/ 1175 w 1659"/>
                  <a:gd name="T11" fmla="*/ 247 h 1337"/>
                  <a:gd name="T12" fmla="*/ 0 w 1659"/>
                  <a:gd name="T13" fmla="*/ 799 h 1337"/>
                </a:gdLst>
                <a:ahLst/>
                <a:cxnLst>
                  <a:cxn ang="0">
                    <a:pos x="T0" y="T1"/>
                  </a:cxn>
                  <a:cxn ang="0">
                    <a:pos x="T2" y="T3"/>
                  </a:cxn>
                  <a:cxn ang="0">
                    <a:pos x="T4" y="T5"/>
                  </a:cxn>
                  <a:cxn ang="0">
                    <a:pos x="T6" y="T7"/>
                  </a:cxn>
                  <a:cxn ang="0">
                    <a:pos x="T8" y="T9"/>
                  </a:cxn>
                  <a:cxn ang="0">
                    <a:pos x="T10" y="T11"/>
                  </a:cxn>
                  <a:cxn ang="0">
                    <a:pos x="T12" y="T13"/>
                  </a:cxn>
                </a:cxnLst>
                <a:rect l="0" t="0" r="r" b="b"/>
                <a:pathLst>
                  <a:path w="1659" h="1337">
                    <a:moveTo>
                      <a:pt x="0" y="799"/>
                    </a:moveTo>
                    <a:cubicBezTo>
                      <a:pt x="734" y="1337"/>
                      <a:pt x="1366" y="785"/>
                      <a:pt x="1469" y="392"/>
                    </a:cubicBezTo>
                    <a:cubicBezTo>
                      <a:pt x="1527" y="421"/>
                      <a:pt x="1659" y="494"/>
                      <a:pt x="1659" y="494"/>
                    </a:cubicBezTo>
                    <a:cubicBezTo>
                      <a:pt x="1469" y="0"/>
                      <a:pt x="1469" y="0"/>
                      <a:pt x="1469" y="0"/>
                    </a:cubicBezTo>
                    <a:cubicBezTo>
                      <a:pt x="955" y="145"/>
                      <a:pt x="955" y="145"/>
                      <a:pt x="955" y="145"/>
                    </a:cubicBezTo>
                    <a:cubicBezTo>
                      <a:pt x="1175" y="247"/>
                      <a:pt x="1175" y="247"/>
                      <a:pt x="1175" y="247"/>
                    </a:cubicBezTo>
                    <a:cubicBezTo>
                      <a:pt x="1175" y="247"/>
                      <a:pt x="999" y="1075"/>
                      <a:pt x="0" y="799"/>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grpSp>
            <p:nvGrpSpPr>
              <p:cNvPr id="156" name="Group 155"/>
              <p:cNvGrpSpPr/>
              <p:nvPr/>
            </p:nvGrpSpPr>
            <p:grpSpPr>
              <a:xfrm>
                <a:off x="6067426" y="5260975"/>
                <a:ext cx="493712" cy="430213"/>
                <a:chOff x="6067426" y="5260975"/>
                <a:chExt cx="493712" cy="430213"/>
              </a:xfrm>
            </p:grpSpPr>
            <p:sp>
              <p:nvSpPr>
                <p:cNvPr id="157" name="Freeform 26"/>
                <p:cNvSpPr>
                  <a:spLocks noEditPoints="1"/>
                </p:cNvSpPr>
                <p:nvPr/>
              </p:nvSpPr>
              <p:spPr bwMode="auto">
                <a:xfrm>
                  <a:off x="6067426" y="5260975"/>
                  <a:ext cx="493712" cy="430213"/>
                </a:xfrm>
                <a:custGeom>
                  <a:avLst/>
                  <a:gdLst>
                    <a:gd name="T0" fmla="*/ 1361 w 1786"/>
                    <a:gd name="T1" fmla="*/ 437 h 1557"/>
                    <a:gd name="T2" fmla="*/ 1376 w 1786"/>
                    <a:gd name="T3" fmla="*/ 800 h 1557"/>
                    <a:gd name="T4" fmla="*/ 1713 w 1786"/>
                    <a:gd name="T5" fmla="*/ 495 h 1557"/>
                    <a:gd name="T6" fmla="*/ 747 w 1786"/>
                    <a:gd name="T7" fmla="*/ 509 h 1557"/>
                    <a:gd name="T8" fmla="*/ 1186 w 1786"/>
                    <a:gd name="T9" fmla="*/ 335 h 1557"/>
                    <a:gd name="T10" fmla="*/ 717 w 1786"/>
                    <a:gd name="T11" fmla="*/ 466 h 1557"/>
                    <a:gd name="T12" fmla="*/ 1332 w 1786"/>
                    <a:gd name="T13" fmla="*/ 800 h 1557"/>
                    <a:gd name="T14" fmla="*/ 1244 w 1786"/>
                    <a:gd name="T15" fmla="*/ 539 h 1557"/>
                    <a:gd name="T16" fmla="*/ 761 w 1786"/>
                    <a:gd name="T17" fmla="*/ 553 h 1557"/>
                    <a:gd name="T18" fmla="*/ 659 w 1786"/>
                    <a:gd name="T19" fmla="*/ 684 h 1557"/>
                    <a:gd name="T20" fmla="*/ 630 w 1786"/>
                    <a:gd name="T21" fmla="*/ 1106 h 1557"/>
                    <a:gd name="T22" fmla="*/ 732 w 1786"/>
                    <a:gd name="T23" fmla="*/ 1222 h 1557"/>
                    <a:gd name="T24" fmla="*/ 1215 w 1786"/>
                    <a:gd name="T25" fmla="*/ 1295 h 1557"/>
                    <a:gd name="T26" fmla="*/ 981 w 1786"/>
                    <a:gd name="T27" fmla="*/ 902 h 1557"/>
                    <a:gd name="T28" fmla="*/ 1332 w 1786"/>
                    <a:gd name="T29" fmla="*/ 800 h 1557"/>
                    <a:gd name="T30" fmla="*/ 761 w 1786"/>
                    <a:gd name="T31" fmla="*/ 1542 h 1557"/>
                    <a:gd name="T32" fmla="*/ 717 w 1786"/>
                    <a:gd name="T33" fmla="*/ 1266 h 1557"/>
                    <a:gd name="T34" fmla="*/ 586 w 1786"/>
                    <a:gd name="T35" fmla="*/ 640 h 1557"/>
                    <a:gd name="T36" fmla="*/ 293 w 1786"/>
                    <a:gd name="T37" fmla="*/ 931 h 1557"/>
                    <a:gd name="T38" fmla="*/ 542 w 1786"/>
                    <a:gd name="T39" fmla="*/ 1150 h 1557"/>
                    <a:gd name="T40" fmla="*/ 615 w 1786"/>
                    <a:gd name="T41" fmla="*/ 670 h 1557"/>
                    <a:gd name="T42" fmla="*/ 88 w 1786"/>
                    <a:gd name="T43" fmla="*/ 931 h 1557"/>
                    <a:gd name="T44" fmla="*/ 15 w 1786"/>
                    <a:gd name="T45" fmla="*/ 786 h 1557"/>
                    <a:gd name="T46" fmla="*/ 102 w 1786"/>
                    <a:gd name="T47" fmla="*/ 1004 h 1557"/>
                    <a:gd name="T48" fmla="*/ 1244 w 1786"/>
                    <a:gd name="T49" fmla="*/ 306 h 1557"/>
                    <a:gd name="T50" fmla="*/ 1684 w 1786"/>
                    <a:gd name="T51" fmla="*/ 437 h 1557"/>
                    <a:gd name="T52" fmla="*/ 1025 w 1786"/>
                    <a:gd name="T53" fmla="*/ 15 h 1557"/>
                    <a:gd name="T54" fmla="*/ 1244 w 1786"/>
                    <a:gd name="T55" fmla="*/ 306 h 1557"/>
                    <a:gd name="T56" fmla="*/ 512 w 1786"/>
                    <a:gd name="T57" fmla="*/ 1208 h 1557"/>
                    <a:gd name="T58" fmla="*/ 249 w 1786"/>
                    <a:gd name="T59" fmla="*/ 1019 h 1557"/>
                    <a:gd name="T60" fmla="*/ 132 w 1786"/>
                    <a:gd name="T61" fmla="*/ 1033 h 1557"/>
                    <a:gd name="T62" fmla="*/ 190 w 1786"/>
                    <a:gd name="T63" fmla="*/ 1441 h 1557"/>
                    <a:gd name="T64" fmla="*/ 717 w 1786"/>
                    <a:gd name="T65" fmla="*/ 1557 h 1557"/>
                    <a:gd name="T66" fmla="*/ 630 w 1786"/>
                    <a:gd name="T67" fmla="*/ 1310 h 1557"/>
                    <a:gd name="T68" fmla="*/ 249 w 1786"/>
                    <a:gd name="T69" fmla="*/ 844 h 1557"/>
                    <a:gd name="T70" fmla="*/ 556 w 1786"/>
                    <a:gd name="T71" fmla="*/ 568 h 1557"/>
                    <a:gd name="T72" fmla="*/ 673 w 1786"/>
                    <a:gd name="T73" fmla="*/ 466 h 1557"/>
                    <a:gd name="T74" fmla="*/ 922 w 1786"/>
                    <a:gd name="T75" fmla="*/ 0 h 1557"/>
                    <a:gd name="T76" fmla="*/ 29 w 1786"/>
                    <a:gd name="T77" fmla="*/ 728 h 1557"/>
                    <a:gd name="T78" fmla="*/ 190 w 1786"/>
                    <a:gd name="T79" fmla="*/ 83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86" h="1557">
                      <a:moveTo>
                        <a:pt x="1713" y="495"/>
                      </a:moveTo>
                      <a:cubicBezTo>
                        <a:pt x="1596" y="466"/>
                        <a:pt x="1479" y="451"/>
                        <a:pt x="1361" y="437"/>
                      </a:cubicBezTo>
                      <a:cubicBezTo>
                        <a:pt x="1347" y="480"/>
                        <a:pt x="1332" y="495"/>
                        <a:pt x="1303" y="509"/>
                      </a:cubicBezTo>
                      <a:cubicBezTo>
                        <a:pt x="1332" y="611"/>
                        <a:pt x="1361" y="699"/>
                        <a:pt x="1376" y="800"/>
                      </a:cubicBezTo>
                      <a:cubicBezTo>
                        <a:pt x="1786" y="684"/>
                        <a:pt x="1786" y="684"/>
                        <a:pt x="1786" y="684"/>
                      </a:cubicBezTo>
                      <a:cubicBezTo>
                        <a:pt x="1771" y="611"/>
                        <a:pt x="1742" y="553"/>
                        <a:pt x="1713" y="495"/>
                      </a:cubicBezTo>
                      <a:moveTo>
                        <a:pt x="717" y="480"/>
                      </a:moveTo>
                      <a:cubicBezTo>
                        <a:pt x="732" y="480"/>
                        <a:pt x="747" y="495"/>
                        <a:pt x="747" y="509"/>
                      </a:cubicBezTo>
                      <a:cubicBezTo>
                        <a:pt x="878" y="466"/>
                        <a:pt x="996" y="422"/>
                        <a:pt x="1127" y="408"/>
                      </a:cubicBezTo>
                      <a:cubicBezTo>
                        <a:pt x="1142" y="379"/>
                        <a:pt x="1157" y="349"/>
                        <a:pt x="1186" y="335"/>
                      </a:cubicBezTo>
                      <a:cubicBezTo>
                        <a:pt x="1127" y="219"/>
                        <a:pt x="1054" y="117"/>
                        <a:pt x="966" y="15"/>
                      </a:cubicBezTo>
                      <a:cubicBezTo>
                        <a:pt x="864" y="146"/>
                        <a:pt x="776" y="306"/>
                        <a:pt x="717" y="466"/>
                      </a:cubicBezTo>
                      <a:cubicBezTo>
                        <a:pt x="717" y="466"/>
                        <a:pt x="717" y="466"/>
                        <a:pt x="717" y="480"/>
                      </a:cubicBezTo>
                      <a:moveTo>
                        <a:pt x="1332" y="800"/>
                      </a:moveTo>
                      <a:cubicBezTo>
                        <a:pt x="1318" y="713"/>
                        <a:pt x="1303" y="626"/>
                        <a:pt x="1274" y="539"/>
                      </a:cubicBezTo>
                      <a:cubicBezTo>
                        <a:pt x="1259" y="539"/>
                        <a:pt x="1259" y="539"/>
                        <a:pt x="1244" y="539"/>
                      </a:cubicBezTo>
                      <a:cubicBezTo>
                        <a:pt x="1200" y="539"/>
                        <a:pt x="1157" y="495"/>
                        <a:pt x="1142" y="451"/>
                      </a:cubicBezTo>
                      <a:cubicBezTo>
                        <a:pt x="1010" y="466"/>
                        <a:pt x="893" y="509"/>
                        <a:pt x="761" y="553"/>
                      </a:cubicBezTo>
                      <a:cubicBezTo>
                        <a:pt x="776" y="553"/>
                        <a:pt x="776" y="568"/>
                        <a:pt x="776" y="568"/>
                      </a:cubicBezTo>
                      <a:cubicBezTo>
                        <a:pt x="776" y="626"/>
                        <a:pt x="717" y="684"/>
                        <a:pt x="659" y="684"/>
                      </a:cubicBezTo>
                      <a:cubicBezTo>
                        <a:pt x="659" y="684"/>
                        <a:pt x="659" y="684"/>
                        <a:pt x="659" y="684"/>
                      </a:cubicBezTo>
                      <a:cubicBezTo>
                        <a:pt x="630" y="815"/>
                        <a:pt x="630" y="960"/>
                        <a:pt x="630" y="1106"/>
                      </a:cubicBezTo>
                      <a:cubicBezTo>
                        <a:pt x="688" y="1106"/>
                        <a:pt x="732" y="1150"/>
                        <a:pt x="732" y="1208"/>
                      </a:cubicBezTo>
                      <a:cubicBezTo>
                        <a:pt x="732" y="1222"/>
                        <a:pt x="732" y="1222"/>
                        <a:pt x="732" y="1222"/>
                      </a:cubicBezTo>
                      <a:cubicBezTo>
                        <a:pt x="878" y="1266"/>
                        <a:pt x="1039" y="1295"/>
                        <a:pt x="1200" y="1295"/>
                      </a:cubicBezTo>
                      <a:cubicBezTo>
                        <a:pt x="1215" y="1295"/>
                        <a:pt x="1215" y="1295"/>
                        <a:pt x="1215" y="1295"/>
                      </a:cubicBezTo>
                      <a:cubicBezTo>
                        <a:pt x="1288" y="1222"/>
                        <a:pt x="1318" y="1135"/>
                        <a:pt x="1347" y="1077"/>
                      </a:cubicBezTo>
                      <a:cubicBezTo>
                        <a:pt x="981" y="902"/>
                        <a:pt x="981" y="902"/>
                        <a:pt x="981" y="902"/>
                      </a:cubicBezTo>
                      <a:cubicBezTo>
                        <a:pt x="1332" y="800"/>
                        <a:pt x="1332" y="800"/>
                        <a:pt x="1332" y="800"/>
                      </a:cubicBezTo>
                      <a:cubicBezTo>
                        <a:pt x="1332" y="800"/>
                        <a:pt x="1332" y="800"/>
                        <a:pt x="1332" y="800"/>
                      </a:cubicBezTo>
                      <a:close/>
                      <a:moveTo>
                        <a:pt x="673" y="1295"/>
                      </a:moveTo>
                      <a:cubicBezTo>
                        <a:pt x="703" y="1397"/>
                        <a:pt x="732" y="1484"/>
                        <a:pt x="761" y="1542"/>
                      </a:cubicBezTo>
                      <a:cubicBezTo>
                        <a:pt x="966" y="1528"/>
                        <a:pt x="1098" y="1441"/>
                        <a:pt x="1186" y="1339"/>
                      </a:cubicBezTo>
                      <a:cubicBezTo>
                        <a:pt x="966" y="1339"/>
                        <a:pt x="805" y="1295"/>
                        <a:pt x="717" y="1266"/>
                      </a:cubicBezTo>
                      <a:cubicBezTo>
                        <a:pt x="703" y="1281"/>
                        <a:pt x="688" y="1295"/>
                        <a:pt x="673" y="1295"/>
                      </a:cubicBezTo>
                      <a:moveTo>
                        <a:pt x="586" y="640"/>
                      </a:moveTo>
                      <a:cubicBezTo>
                        <a:pt x="468" y="699"/>
                        <a:pt x="366" y="786"/>
                        <a:pt x="278" y="873"/>
                      </a:cubicBezTo>
                      <a:cubicBezTo>
                        <a:pt x="293" y="888"/>
                        <a:pt x="293" y="917"/>
                        <a:pt x="293" y="931"/>
                      </a:cubicBezTo>
                      <a:cubicBezTo>
                        <a:pt x="293" y="960"/>
                        <a:pt x="293" y="975"/>
                        <a:pt x="278" y="990"/>
                      </a:cubicBezTo>
                      <a:cubicBezTo>
                        <a:pt x="366" y="1048"/>
                        <a:pt x="454" y="1106"/>
                        <a:pt x="542" y="1150"/>
                      </a:cubicBezTo>
                      <a:cubicBezTo>
                        <a:pt x="556" y="1121"/>
                        <a:pt x="571" y="1106"/>
                        <a:pt x="586" y="1106"/>
                      </a:cubicBezTo>
                      <a:cubicBezTo>
                        <a:pt x="571" y="960"/>
                        <a:pt x="586" y="815"/>
                        <a:pt x="615" y="670"/>
                      </a:cubicBezTo>
                      <a:cubicBezTo>
                        <a:pt x="600" y="655"/>
                        <a:pt x="586" y="655"/>
                        <a:pt x="586" y="640"/>
                      </a:cubicBezTo>
                      <a:moveTo>
                        <a:pt x="88" y="931"/>
                      </a:moveTo>
                      <a:cubicBezTo>
                        <a:pt x="88" y="917"/>
                        <a:pt x="88" y="902"/>
                        <a:pt x="102" y="888"/>
                      </a:cubicBezTo>
                      <a:cubicBezTo>
                        <a:pt x="73" y="859"/>
                        <a:pt x="44" y="830"/>
                        <a:pt x="15" y="786"/>
                      </a:cubicBezTo>
                      <a:cubicBezTo>
                        <a:pt x="0" y="902"/>
                        <a:pt x="0" y="1004"/>
                        <a:pt x="29" y="1106"/>
                      </a:cubicBezTo>
                      <a:cubicBezTo>
                        <a:pt x="59" y="1062"/>
                        <a:pt x="73" y="1033"/>
                        <a:pt x="102" y="1004"/>
                      </a:cubicBezTo>
                      <a:cubicBezTo>
                        <a:pt x="88" y="975"/>
                        <a:pt x="88" y="960"/>
                        <a:pt x="88" y="931"/>
                      </a:cubicBezTo>
                      <a:moveTo>
                        <a:pt x="1244" y="306"/>
                      </a:moveTo>
                      <a:cubicBezTo>
                        <a:pt x="1303" y="306"/>
                        <a:pt x="1347" y="349"/>
                        <a:pt x="1347" y="393"/>
                      </a:cubicBezTo>
                      <a:cubicBezTo>
                        <a:pt x="1464" y="408"/>
                        <a:pt x="1581" y="422"/>
                        <a:pt x="1684" y="437"/>
                      </a:cubicBezTo>
                      <a:cubicBezTo>
                        <a:pt x="1581" y="262"/>
                        <a:pt x="1420" y="131"/>
                        <a:pt x="1215" y="58"/>
                      </a:cubicBezTo>
                      <a:cubicBezTo>
                        <a:pt x="1142" y="29"/>
                        <a:pt x="1083" y="15"/>
                        <a:pt x="1025" y="15"/>
                      </a:cubicBezTo>
                      <a:cubicBezTo>
                        <a:pt x="1098" y="102"/>
                        <a:pt x="1171" y="204"/>
                        <a:pt x="1230" y="320"/>
                      </a:cubicBezTo>
                      <a:cubicBezTo>
                        <a:pt x="1244" y="306"/>
                        <a:pt x="1244" y="306"/>
                        <a:pt x="1244" y="306"/>
                      </a:cubicBezTo>
                      <a:moveTo>
                        <a:pt x="630" y="1310"/>
                      </a:moveTo>
                      <a:cubicBezTo>
                        <a:pt x="571" y="1310"/>
                        <a:pt x="512" y="1266"/>
                        <a:pt x="512" y="1208"/>
                      </a:cubicBezTo>
                      <a:cubicBezTo>
                        <a:pt x="512" y="1193"/>
                        <a:pt x="527" y="1193"/>
                        <a:pt x="527" y="1179"/>
                      </a:cubicBezTo>
                      <a:cubicBezTo>
                        <a:pt x="425" y="1135"/>
                        <a:pt x="337" y="1091"/>
                        <a:pt x="249" y="1019"/>
                      </a:cubicBezTo>
                      <a:cubicBezTo>
                        <a:pt x="234" y="1033"/>
                        <a:pt x="220" y="1048"/>
                        <a:pt x="190" y="1048"/>
                      </a:cubicBezTo>
                      <a:cubicBezTo>
                        <a:pt x="176" y="1048"/>
                        <a:pt x="146" y="1033"/>
                        <a:pt x="132" y="1033"/>
                      </a:cubicBezTo>
                      <a:cubicBezTo>
                        <a:pt x="102" y="1062"/>
                        <a:pt x="73" y="1106"/>
                        <a:pt x="44" y="1164"/>
                      </a:cubicBezTo>
                      <a:cubicBezTo>
                        <a:pt x="73" y="1251"/>
                        <a:pt x="117" y="1353"/>
                        <a:pt x="190" y="1441"/>
                      </a:cubicBezTo>
                      <a:cubicBezTo>
                        <a:pt x="366" y="1528"/>
                        <a:pt x="556" y="1557"/>
                        <a:pt x="644" y="1557"/>
                      </a:cubicBezTo>
                      <a:cubicBezTo>
                        <a:pt x="673" y="1557"/>
                        <a:pt x="703" y="1557"/>
                        <a:pt x="717" y="1557"/>
                      </a:cubicBezTo>
                      <a:cubicBezTo>
                        <a:pt x="688" y="1470"/>
                        <a:pt x="659" y="1382"/>
                        <a:pt x="630" y="1310"/>
                      </a:cubicBezTo>
                      <a:cubicBezTo>
                        <a:pt x="630" y="1310"/>
                        <a:pt x="630" y="1310"/>
                        <a:pt x="630" y="1310"/>
                      </a:cubicBezTo>
                      <a:moveTo>
                        <a:pt x="190" y="830"/>
                      </a:moveTo>
                      <a:cubicBezTo>
                        <a:pt x="205" y="830"/>
                        <a:pt x="234" y="830"/>
                        <a:pt x="249" y="844"/>
                      </a:cubicBezTo>
                      <a:cubicBezTo>
                        <a:pt x="337" y="742"/>
                        <a:pt x="439" y="670"/>
                        <a:pt x="556" y="597"/>
                      </a:cubicBezTo>
                      <a:cubicBezTo>
                        <a:pt x="556" y="597"/>
                        <a:pt x="556" y="582"/>
                        <a:pt x="556" y="568"/>
                      </a:cubicBezTo>
                      <a:cubicBezTo>
                        <a:pt x="556" y="509"/>
                        <a:pt x="600" y="466"/>
                        <a:pt x="659" y="466"/>
                      </a:cubicBezTo>
                      <a:cubicBezTo>
                        <a:pt x="673" y="466"/>
                        <a:pt x="673" y="466"/>
                        <a:pt x="673" y="466"/>
                      </a:cubicBezTo>
                      <a:cubicBezTo>
                        <a:pt x="673" y="451"/>
                        <a:pt x="673" y="451"/>
                        <a:pt x="673" y="451"/>
                      </a:cubicBezTo>
                      <a:cubicBezTo>
                        <a:pt x="732" y="291"/>
                        <a:pt x="820" y="131"/>
                        <a:pt x="922" y="0"/>
                      </a:cubicBezTo>
                      <a:cubicBezTo>
                        <a:pt x="542" y="0"/>
                        <a:pt x="190" y="233"/>
                        <a:pt x="59" y="597"/>
                      </a:cubicBezTo>
                      <a:cubicBezTo>
                        <a:pt x="44" y="640"/>
                        <a:pt x="29" y="684"/>
                        <a:pt x="29" y="728"/>
                      </a:cubicBezTo>
                      <a:cubicBezTo>
                        <a:pt x="59" y="771"/>
                        <a:pt x="88" y="815"/>
                        <a:pt x="132" y="844"/>
                      </a:cubicBezTo>
                      <a:cubicBezTo>
                        <a:pt x="146" y="830"/>
                        <a:pt x="161" y="830"/>
                        <a:pt x="190" y="830"/>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58" name="Freeform 28"/>
                <p:cNvSpPr>
                  <a:spLocks/>
                </p:cNvSpPr>
                <p:nvPr/>
              </p:nvSpPr>
              <p:spPr bwMode="auto">
                <a:xfrm>
                  <a:off x="6143625" y="5437188"/>
                  <a:ext cx="93662" cy="141288"/>
                </a:xfrm>
                <a:custGeom>
                  <a:avLst/>
                  <a:gdLst>
                    <a:gd name="T0" fmla="*/ 308 w 337"/>
                    <a:gd name="T1" fmla="*/ 0 h 510"/>
                    <a:gd name="T2" fmla="*/ 0 w 337"/>
                    <a:gd name="T3" fmla="*/ 233 h 510"/>
                    <a:gd name="T4" fmla="*/ 15 w 337"/>
                    <a:gd name="T5" fmla="*/ 291 h 510"/>
                    <a:gd name="T6" fmla="*/ 0 w 337"/>
                    <a:gd name="T7" fmla="*/ 350 h 510"/>
                    <a:gd name="T8" fmla="*/ 264 w 337"/>
                    <a:gd name="T9" fmla="*/ 510 h 510"/>
                    <a:gd name="T10" fmla="*/ 308 w 337"/>
                    <a:gd name="T11" fmla="*/ 466 h 510"/>
                    <a:gd name="T12" fmla="*/ 337 w 337"/>
                    <a:gd name="T13" fmla="*/ 30 h 510"/>
                    <a:gd name="T14" fmla="*/ 308 w 337"/>
                    <a:gd name="T15" fmla="*/ 0 h 5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7" h="510">
                      <a:moveTo>
                        <a:pt x="308" y="0"/>
                      </a:moveTo>
                      <a:cubicBezTo>
                        <a:pt x="190" y="59"/>
                        <a:pt x="88" y="146"/>
                        <a:pt x="0" y="233"/>
                      </a:cubicBezTo>
                      <a:cubicBezTo>
                        <a:pt x="15" y="248"/>
                        <a:pt x="15" y="277"/>
                        <a:pt x="15" y="291"/>
                      </a:cubicBezTo>
                      <a:cubicBezTo>
                        <a:pt x="15" y="320"/>
                        <a:pt x="15" y="335"/>
                        <a:pt x="0" y="350"/>
                      </a:cubicBezTo>
                      <a:cubicBezTo>
                        <a:pt x="88" y="408"/>
                        <a:pt x="176" y="466"/>
                        <a:pt x="264" y="510"/>
                      </a:cubicBezTo>
                      <a:cubicBezTo>
                        <a:pt x="278" y="481"/>
                        <a:pt x="293" y="466"/>
                        <a:pt x="308" y="466"/>
                      </a:cubicBezTo>
                      <a:cubicBezTo>
                        <a:pt x="293" y="320"/>
                        <a:pt x="308" y="175"/>
                        <a:pt x="337" y="30"/>
                      </a:cubicBezTo>
                      <a:cubicBezTo>
                        <a:pt x="322" y="15"/>
                        <a:pt x="308" y="15"/>
                        <a:pt x="308"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59" name="Freeform 29"/>
                <p:cNvSpPr>
                  <a:spLocks/>
                </p:cNvSpPr>
                <p:nvPr/>
              </p:nvSpPr>
              <p:spPr bwMode="auto">
                <a:xfrm>
                  <a:off x="6075363" y="5260975"/>
                  <a:ext cx="244475" cy="233363"/>
                </a:xfrm>
                <a:custGeom>
                  <a:avLst/>
                  <a:gdLst>
                    <a:gd name="T0" fmla="*/ 102 w 885"/>
                    <a:gd name="T1" fmla="*/ 844 h 844"/>
                    <a:gd name="T2" fmla="*/ 160 w 885"/>
                    <a:gd name="T3" fmla="*/ 830 h 844"/>
                    <a:gd name="T4" fmla="*/ 218 w 885"/>
                    <a:gd name="T5" fmla="*/ 844 h 844"/>
                    <a:gd name="T6" fmla="*/ 525 w 885"/>
                    <a:gd name="T7" fmla="*/ 597 h 844"/>
                    <a:gd name="T8" fmla="*/ 525 w 885"/>
                    <a:gd name="T9" fmla="*/ 568 h 844"/>
                    <a:gd name="T10" fmla="*/ 629 w 885"/>
                    <a:gd name="T11" fmla="*/ 466 h 844"/>
                    <a:gd name="T12" fmla="*/ 645 w 885"/>
                    <a:gd name="T13" fmla="*/ 466 h 844"/>
                    <a:gd name="T14" fmla="*/ 645 w 885"/>
                    <a:gd name="T15" fmla="*/ 451 h 844"/>
                    <a:gd name="T16" fmla="*/ 885 w 885"/>
                    <a:gd name="T17" fmla="*/ 12 h 844"/>
                    <a:gd name="T18" fmla="*/ 885 w 885"/>
                    <a:gd name="T19" fmla="*/ 0 h 844"/>
                    <a:gd name="T20" fmla="*/ 29 w 885"/>
                    <a:gd name="T21" fmla="*/ 597 h 844"/>
                    <a:gd name="T22" fmla="*/ 0 w 885"/>
                    <a:gd name="T23" fmla="*/ 728 h 844"/>
                    <a:gd name="T24" fmla="*/ 102 w 885"/>
                    <a:gd name="T25" fmla="*/ 844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5" h="844">
                      <a:moveTo>
                        <a:pt x="102" y="844"/>
                      </a:moveTo>
                      <a:cubicBezTo>
                        <a:pt x="116" y="830"/>
                        <a:pt x="131" y="830"/>
                        <a:pt x="160" y="830"/>
                      </a:cubicBezTo>
                      <a:cubicBezTo>
                        <a:pt x="175" y="830"/>
                        <a:pt x="204" y="830"/>
                        <a:pt x="218" y="844"/>
                      </a:cubicBezTo>
                      <a:cubicBezTo>
                        <a:pt x="306" y="742"/>
                        <a:pt x="409" y="670"/>
                        <a:pt x="525" y="597"/>
                      </a:cubicBezTo>
                      <a:cubicBezTo>
                        <a:pt x="525" y="597"/>
                        <a:pt x="525" y="582"/>
                        <a:pt x="525" y="568"/>
                      </a:cubicBezTo>
                      <a:cubicBezTo>
                        <a:pt x="525" y="509"/>
                        <a:pt x="570" y="466"/>
                        <a:pt x="629" y="466"/>
                      </a:cubicBezTo>
                      <a:cubicBezTo>
                        <a:pt x="645" y="466"/>
                        <a:pt x="645" y="466"/>
                        <a:pt x="645" y="466"/>
                      </a:cubicBezTo>
                      <a:cubicBezTo>
                        <a:pt x="645" y="451"/>
                        <a:pt x="645" y="451"/>
                        <a:pt x="645" y="451"/>
                      </a:cubicBezTo>
                      <a:cubicBezTo>
                        <a:pt x="701" y="296"/>
                        <a:pt x="785" y="141"/>
                        <a:pt x="885" y="12"/>
                      </a:cubicBezTo>
                      <a:cubicBezTo>
                        <a:pt x="885" y="0"/>
                        <a:pt x="885" y="0"/>
                        <a:pt x="885" y="0"/>
                      </a:cubicBezTo>
                      <a:cubicBezTo>
                        <a:pt x="505" y="4"/>
                        <a:pt x="160" y="236"/>
                        <a:pt x="29" y="597"/>
                      </a:cubicBezTo>
                      <a:cubicBezTo>
                        <a:pt x="15" y="640"/>
                        <a:pt x="0" y="684"/>
                        <a:pt x="0" y="728"/>
                      </a:cubicBezTo>
                      <a:cubicBezTo>
                        <a:pt x="29" y="771"/>
                        <a:pt x="58" y="815"/>
                        <a:pt x="102" y="84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0" name="Freeform 30"/>
                <p:cNvSpPr>
                  <a:spLocks/>
                </p:cNvSpPr>
                <p:nvPr/>
              </p:nvSpPr>
              <p:spPr bwMode="auto">
                <a:xfrm>
                  <a:off x="6265863" y="5284788"/>
                  <a:ext cx="53975" cy="117475"/>
                </a:xfrm>
                <a:custGeom>
                  <a:avLst/>
                  <a:gdLst>
                    <a:gd name="T0" fmla="*/ 0 w 196"/>
                    <a:gd name="T1" fmla="*/ 393 h 422"/>
                    <a:gd name="T2" fmla="*/ 29 w 196"/>
                    <a:gd name="T3" fmla="*/ 422 h 422"/>
                    <a:gd name="T4" fmla="*/ 196 w 196"/>
                    <a:gd name="T5" fmla="*/ 368 h 422"/>
                    <a:gd name="T6" fmla="*/ 196 w 196"/>
                    <a:gd name="T7" fmla="*/ 0 h 422"/>
                    <a:gd name="T8" fmla="*/ 0 w 196"/>
                    <a:gd name="T9" fmla="*/ 379 h 422"/>
                    <a:gd name="T10" fmla="*/ 0 w 196"/>
                    <a:gd name="T11" fmla="*/ 393 h 422"/>
                  </a:gdLst>
                  <a:ahLst/>
                  <a:cxnLst>
                    <a:cxn ang="0">
                      <a:pos x="T0" y="T1"/>
                    </a:cxn>
                    <a:cxn ang="0">
                      <a:pos x="T2" y="T3"/>
                    </a:cxn>
                    <a:cxn ang="0">
                      <a:pos x="T4" y="T5"/>
                    </a:cxn>
                    <a:cxn ang="0">
                      <a:pos x="T6" y="T7"/>
                    </a:cxn>
                    <a:cxn ang="0">
                      <a:pos x="T8" y="T9"/>
                    </a:cxn>
                    <a:cxn ang="0">
                      <a:pos x="T10" y="T11"/>
                    </a:cxn>
                  </a:cxnLst>
                  <a:rect l="0" t="0" r="r" b="b"/>
                  <a:pathLst>
                    <a:path w="196" h="422">
                      <a:moveTo>
                        <a:pt x="0" y="393"/>
                      </a:moveTo>
                      <a:cubicBezTo>
                        <a:pt x="12" y="393"/>
                        <a:pt x="29" y="408"/>
                        <a:pt x="29" y="422"/>
                      </a:cubicBezTo>
                      <a:cubicBezTo>
                        <a:pt x="87" y="403"/>
                        <a:pt x="140" y="384"/>
                        <a:pt x="196" y="368"/>
                      </a:cubicBezTo>
                      <a:cubicBezTo>
                        <a:pt x="196" y="0"/>
                        <a:pt x="196" y="0"/>
                        <a:pt x="196" y="0"/>
                      </a:cubicBezTo>
                      <a:cubicBezTo>
                        <a:pt x="116" y="115"/>
                        <a:pt x="48" y="247"/>
                        <a:pt x="0" y="379"/>
                      </a:cubicBezTo>
                      <a:cubicBezTo>
                        <a:pt x="0" y="379"/>
                        <a:pt x="0" y="379"/>
                        <a:pt x="0" y="39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1" name="Freeform 31"/>
                <p:cNvSpPr>
                  <a:spLocks/>
                </p:cNvSpPr>
                <p:nvPr/>
              </p:nvSpPr>
              <p:spPr bwMode="auto">
                <a:xfrm>
                  <a:off x="6240463" y="5400675"/>
                  <a:ext cx="79375" cy="211138"/>
                </a:xfrm>
                <a:custGeom>
                  <a:avLst/>
                  <a:gdLst>
                    <a:gd name="T0" fmla="*/ 286 w 286"/>
                    <a:gd name="T1" fmla="*/ 764 h 764"/>
                    <a:gd name="T2" fmla="*/ 286 w 286"/>
                    <a:gd name="T3" fmla="*/ 0 h 764"/>
                    <a:gd name="T4" fmla="*/ 133 w 286"/>
                    <a:gd name="T5" fmla="*/ 50 h 764"/>
                    <a:gd name="T6" fmla="*/ 147 w 286"/>
                    <a:gd name="T7" fmla="*/ 65 h 764"/>
                    <a:gd name="T8" fmla="*/ 30 w 286"/>
                    <a:gd name="T9" fmla="*/ 181 h 764"/>
                    <a:gd name="T10" fmla="*/ 0 w 286"/>
                    <a:gd name="T11" fmla="*/ 603 h 764"/>
                    <a:gd name="T12" fmla="*/ 102 w 286"/>
                    <a:gd name="T13" fmla="*/ 705 h 764"/>
                    <a:gd name="T14" fmla="*/ 102 w 286"/>
                    <a:gd name="T15" fmla="*/ 719 h 764"/>
                    <a:gd name="T16" fmla="*/ 286 w 286"/>
                    <a:gd name="T17" fmla="*/ 764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6" h="764">
                      <a:moveTo>
                        <a:pt x="286" y="764"/>
                      </a:moveTo>
                      <a:cubicBezTo>
                        <a:pt x="286" y="0"/>
                        <a:pt x="286" y="0"/>
                        <a:pt x="286" y="0"/>
                      </a:cubicBezTo>
                      <a:cubicBezTo>
                        <a:pt x="234" y="15"/>
                        <a:pt x="185" y="33"/>
                        <a:pt x="133" y="50"/>
                      </a:cubicBezTo>
                      <a:cubicBezTo>
                        <a:pt x="148" y="50"/>
                        <a:pt x="147" y="65"/>
                        <a:pt x="147" y="65"/>
                      </a:cubicBezTo>
                      <a:cubicBezTo>
                        <a:pt x="147" y="123"/>
                        <a:pt x="89" y="181"/>
                        <a:pt x="30" y="181"/>
                      </a:cubicBezTo>
                      <a:cubicBezTo>
                        <a:pt x="1" y="312"/>
                        <a:pt x="0" y="457"/>
                        <a:pt x="0" y="603"/>
                      </a:cubicBezTo>
                      <a:cubicBezTo>
                        <a:pt x="59" y="603"/>
                        <a:pt x="102" y="647"/>
                        <a:pt x="102" y="705"/>
                      </a:cubicBezTo>
                      <a:cubicBezTo>
                        <a:pt x="102" y="719"/>
                        <a:pt x="102" y="719"/>
                        <a:pt x="102" y="719"/>
                      </a:cubicBezTo>
                      <a:cubicBezTo>
                        <a:pt x="162" y="737"/>
                        <a:pt x="222" y="752"/>
                        <a:pt x="286" y="76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2" name="Freeform 32"/>
                <p:cNvSpPr>
                  <a:spLocks/>
                </p:cNvSpPr>
                <p:nvPr/>
              </p:nvSpPr>
              <p:spPr bwMode="auto">
                <a:xfrm>
                  <a:off x="6067426" y="5478463"/>
                  <a:ext cx="28575" cy="88900"/>
                </a:xfrm>
                <a:custGeom>
                  <a:avLst/>
                  <a:gdLst>
                    <a:gd name="T0" fmla="*/ 88 w 102"/>
                    <a:gd name="T1" fmla="*/ 145 h 320"/>
                    <a:gd name="T2" fmla="*/ 102 w 102"/>
                    <a:gd name="T3" fmla="*/ 102 h 320"/>
                    <a:gd name="T4" fmla="*/ 15 w 102"/>
                    <a:gd name="T5" fmla="*/ 0 h 320"/>
                    <a:gd name="T6" fmla="*/ 29 w 102"/>
                    <a:gd name="T7" fmla="*/ 320 h 320"/>
                    <a:gd name="T8" fmla="*/ 102 w 102"/>
                    <a:gd name="T9" fmla="*/ 218 h 320"/>
                    <a:gd name="T10" fmla="*/ 88 w 102"/>
                    <a:gd name="T11" fmla="*/ 145 h 320"/>
                  </a:gdLst>
                  <a:ahLst/>
                  <a:cxnLst>
                    <a:cxn ang="0">
                      <a:pos x="T0" y="T1"/>
                    </a:cxn>
                    <a:cxn ang="0">
                      <a:pos x="T2" y="T3"/>
                    </a:cxn>
                    <a:cxn ang="0">
                      <a:pos x="T4" y="T5"/>
                    </a:cxn>
                    <a:cxn ang="0">
                      <a:pos x="T6" y="T7"/>
                    </a:cxn>
                    <a:cxn ang="0">
                      <a:pos x="T8" y="T9"/>
                    </a:cxn>
                    <a:cxn ang="0">
                      <a:pos x="T10" y="T11"/>
                    </a:cxn>
                  </a:cxnLst>
                  <a:rect l="0" t="0" r="r" b="b"/>
                  <a:pathLst>
                    <a:path w="102" h="320">
                      <a:moveTo>
                        <a:pt x="88" y="145"/>
                      </a:moveTo>
                      <a:cubicBezTo>
                        <a:pt x="88" y="131"/>
                        <a:pt x="88" y="116"/>
                        <a:pt x="102" y="102"/>
                      </a:cubicBezTo>
                      <a:cubicBezTo>
                        <a:pt x="73" y="73"/>
                        <a:pt x="44" y="44"/>
                        <a:pt x="15" y="0"/>
                      </a:cubicBezTo>
                      <a:cubicBezTo>
                        <a:pt x="0" y="116"/>
                        <a:pt x="0" y="218"/>
                        <a:pt x="29" y="320"/>
                      </a:cubicBezTo>
                      <a:cubicBezTo>
                        <a:pt x="59" y="276"/>
                        <a:pt x="73" y="247"/>
                        <a:pt x="102" y="218"/>
                      </a:cubicBezTo>
                      <a:cubicBezTo>
                        <a:pt x="88" y="189"/>
                        <a:pt x="88" y="174"/>
                        <a:pt x="88" y="14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3" name="Freeform 33"/>
                <p:cNvSpPr>
                  <a:spLocks/>
                </p:cNvSpPr>
                <p:nvPr/>
              </p:nvSpPr>
              <p:spPr bwMode="auto">
                <a:xfrm>
                  <a:off x="6253163" y="5610225"/>
                  <a:ext cx="66675" cy="76200"/>
                </a:xfrm>
                <a:custGeom>
                  <a:avLst/>
                  <a:gdLst>
                    <a:gd name="T0" fmla="*/ 241 w 241"/>
                    <a:gd name="T1" fmla="*/ 49 h 276"/>
                    <a:gd name="T2" fmla="*/ 44 w 241"/>
                    <a:gd name="T3" fmla="*/ 0 h 276"/>
                    <a:gd name="T4" fmla="*/ 0 w 241"/>
                    <a:gd name="T5" fmla="*/ 29 h 276"/>
                    <a:gd name="T6" fmla="*/ 88 w 241"/>
                    <a:gd name="T7" fmla="*/ 276 h 276"/>
                    <a:gd name="T8" fmla="*/ 241 w 241"/>
                    <a:gd name="T9" fmla="*/ 249 h 276"/>
                    <a:gd name="T10" fmla="*/ 241 w 241"/>
                    <a:gd name="T11" fmla="*/ 49 h 276"/>
                  </a:gdLst>
                  <a:ahLst/>
                  <a:cxnLst>
                    <a:cxn ang="0">
                      <a:pos x="T0" y="T1"/>
                    </a:cxn>
                    <a:cxn ang="0">
                      <a:pos x="T2" y="T3"/>
                    </a:cxn>
                    <a:cxn ang="0">
                      <a:pos x="T4" y="T5"/>
                    </a:cxn>
                    <a:cxn ang="0">
                      <a:pos x="T6" y="T7"/>
                    </a:cxn>
                    <a:cxn ang="0">
                      <a:pos x="T8" y="T9"/>
                    </a:cxn>
                    <a:cxn ang="0">
                      <a:pos x="T10" y="T11"/>
                    </a:cxn>
                  </a:cxnLst>
                  <a:rect l="0" t="0" r="r" b="b"/>
                  <a:pathLst>
                    <a:path w="241" h="276">
                      <a:moveTo>
                        <a:pt x="241" y="49"/>
                      </a:moveTo>
                      <a:cubicBezTo>
                        <a:pt x="157" y="34"/>
                        <a:pt x="90" y="15"/>
                        <a:pt x="44" y="0"/>
                      </a:cubicBezTo>
                      <a:cubicBezTo>
                        <a:pt x="29" y="15"/>
                        <a:pt x="14" y="29"/>
                        <a:pt x="0" y="29"/>
                      </a:cubicBezTo>
                      <a:cubicBezTo>
                        <a:pt x="29" y="131"/>
                        <a:pt x="59" y="218"/>
                        <a:pt x="88" y="276"/>
                      </a:cubicBezTo>
                      <a:cubicBezTo>
                        <a:pt x="144" y="272"/>
                        <a:pt x="193" y="263"/>
                        <a:pt x="241" y="249"/>
                      </a:cubicBezTo>
                      <a:lnTo>
                        <a:pt x="241" y="4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4" name="Freeform 34"/>
                <p:cNvSpPr>
                  <a:spLocks/>
                </p:cNvSpPr>
                <p:nvPr/>
              </p:nvSpPr>
              <p:spPr bwMode="auto">
                <a:xfrm>
                  <a:off x="6080125" y="5541963"/>
                  <a:ext cx="185737" cy="149225"/>
                </a:xfrm>
                <a:custGeom>
                  <a:avLst/>
                  <a:gdLst>
                    <a:gd name="T0" fmla="*/ 468 w 673"/>
                    <a:gd name="T1" fmla="*/ 189 h 539"/>
                    <a:gd name="T2" fmla="*/ 483 w 673"/>
                    <a:gd name="T3" fmla="*/ 160 h 539"/>
                    <a:gd name="T4" fmla="*/ 205 w 673"/>
                    <a:gd name="T5" fmla="*/ 0 h 539"/>
                    <a:gd name="T6" fmla="*/ 146 w 673"/>
                    <a:gd name="T7" fmla="*/ 29 h 539"/>
                    <a:gd name="T8" fmla="*/ 88 w 673"/>
                    <a:gd name="T9" fmla="*/ 14 h 539"/>
                    <a:gd name="T10" fmla="*/ 0 w 673"/>
                    <a:gd name="T11" fmla="*/ 145 h 539"/>
                    <a:gd name="T12" fmla="*/ 146 w 673"/>
                    <a:gd name="T13" fmla="*/ 422 h 539"/>
                    <a:gd name="T14" fmla="*/ 600 w 673"/>
                    <a:gd name="T15" fmla="*/ 539 h 539"/>
                    <a:gd name="T16" fmla="*/ 673 w 673"/>
                    <a:gd name="T17" fmla="*/ 539 h 539"/>
                    <a:gd name="T18" fmla="*/ 586 w 673"/>
                    <a:gd name="T19" fmla="*/ 291 h 539"/>
                    <a:gd name="T20" fmla="*/ 468 w 673"/>
                    <a:gd name="T21" fmla="*/ 18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3" h="539">
                      <a:moveTo>
                        <a:pt x="468" y="189"/>
                      </a:moveTo>
                      <a:cubicBezTo>
                        <a:pt x="468" y="174"/>
                        <a:pt x="483" y="174"/>
                        <a:pt x="483" y="160"/>
                      </a:cubicBezTo>
                      <a:cubicBezTo>
                        <a:pt x="381" y="116"/>
                        <a:pt x="293" y="72"/>
                        <a:pt x="205" y="0"/>
                      </a:cubicBezTo>
                      <a:cubicBezTo>
                        <a:pt x="190" y="14"/>
                        <a:pt x="176" y="29"/>
                        <a:pt x="146" y="29"/>
                      </a:cubicBezTo>
                      <a:cubicBezTo>
                        <a:pt x="132" y="29"/>
                        <a:pt x="102" y="14"/>
                        <a:pt x="88" y="14"/>
                      </a:cubicBezTo>
                      <a:cubicBezTo>
                        <a:pt x="58" y="43"/>
                        <a:pt x="29" y="87"/>
                        <a:pt x="0" y="145"/>
                      </a:cubicBezTo>
                      <a:cubicBezTo>
                        <a:pt x="29" y="232"/>
                        <a:pt x="73" y="335"/>
                        <a:pt x="146" y="422"/>
                      </a:cubicBezTo>
                      <a:cubicBezTo>
                        <a:pt x="322" y="509"/>
                        <a:pt x="512" y="539"/>
                        <a:pt x="600" y="539"/>
                      </a:cubicBezTo>
                      <a:cubicBezTo>
                        <a:pt x="629" y="539"/>
                        <a:pt x="659" y="539"/>
                        <a:pt x="673" y="539"/>
                      </a:cubicBezTo>
                      <a:cubicBezTo>
                        <a:pt x="644" y="451"/>
                        <a:pt x="615" y="364"/>
                        <a:pt x="586" y="291"/>
                      </a:cubicBezTo>
                      <a:cubicBezTo>
                        <a:pt x="527" y="291"/>
                        <a:pt x="468" y="247"/>
                        <a:pt x="468" y="1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grpSp>
        </p:grpSp>
      </p:grpSp>
      <p:sp>
        <p:nvSpPr>
          <p:cNvPr id="46" name="Rectangle 45"/>
          <p:cNvSpPr/>
          <p:nvPr/>
        </p:nvSpPr>
        <p:spPr bwMode="auto">
          <a:xfrm>
            <a:off x="2368383" y="4478811"/>
            <a:ext cx="1828800"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Be Your Own Boss</a:t>
            </a:r>
            <a:endParaRPr lang="en-US" sz="800" b="1" dirty="0">
              <a:solidFill>
                <a:srgbClr val="004C69"/>
              </a:solidFill>
              <a:ea typeface="Arial Narrow" charset="0"/>
              <a:cs typeface="Arial Narrow" charset="0"/>
            </a:endParaRPr>
          </a:p>
        </p:txBody>
      </p:sp>
      <p:sp>
        <p:nvSpPr>
          <p:cNvPr id="47" name="Rectangle 46"/>
          <p:cNvSpPr/>
          <p:nvPr/>
        </p:nvSpPr>
        <p:spPr bwMode="auto">
          <a:xfrm>
            <a:off x="4396078" y="4478811"/>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Entrepreneurship</a:t>
            </a:r>
            <a:endParaRPr lang="en-US" sz="800" b="1" dirty="0">
              <a:solidFill>
                <a:srgbClr val="004C69"/>
              </a:solidFill>
              <a:ea typeface="Arial Narrow" charset="0"/>
              <a:cs typeface="Arial Narrow" charset="0"/>
            </a:endParaRPr>
          </a:p>
        </p:txBody>
      </p:sp>
      <p:grpSp>
        <p:nvGrpSpPr>
          <p:cNvPr id="18" name="Group 17"/>
          <p:cNvGrpSpPr>
            <a:grpSpLocks noChangeAspect="1"/>
          </p:cNvGrpSpPr>
          <p:nvPr/>
        </p:nvGrpSpPr>
        <p:grpSpPr>
          <a:xfrm>
            <a:off x="543861" y="4469110"/>
            <a:ext cx="228600" cy="231877"/>
            <a:chOff x="202531" y="4220512"/>
            <a:chExt cx="288472" cy="284989"/>
          </a:xfrm>
        </p:grpSpPr>
        <p:grpSp>
          <p:nvGrpSpPr>
            <p:cNvPr id="252" name="Group 251"/>
            <p:cNvGrpSpPr>
              <a:grpSpLocks noChangeAspect="1"/>
            </p:cNvGrpSpPr>
            <p:nvPr/>
          </p:nvGrpSpPr>
          <p:grpSpPr>
            <a:xfrm>
              <a:off x="202531" y="4220512"/>
              <a:ext cx="288472" cy="284989"/>
              <a:chOff x="2632787" y="1629410"/>
              <a:chExt cx="1817884" cy="1795938"/>
            </a:xfrm>
          </p:grpSpPr>
          <p:sp>
            <p:nvSpPr>
              <p:cNvPr id="254" name="Chord 253"/>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55" name="Chord 254"/>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66" name="Group 165"/>
            <p:cNvGrpSpPr>
              <a:grpSpLocks noChangeAspect="1"/>
            </p:cNvGrpSpPr>
            <p:nvPr/>
          </p:nvGrpSpPr>
          <p:grpSpPr>
            <a:xfrm>
              <a:off x="251498" y="4276323"/>
              <a:ext cx="188750" cy="182880"/>
              <a:chOff x="3687763" y="5326063"/>
              <a:chExt cx="663575" cy="642937"/>
            </a:xfrm>
          </p:grpSpPr>
          <p:sp>
            <p:nvSpPr>
              <p:cNvPr id="168" name="AutoShape 36"/>
              <p:cNvSpPr>
                <a:spLocks noChangeAspect="1" noChangeArrowheads="1" noTextEdit="1"/>
              </p:cNvSpPr>
              <p:nvPr/>
            </p:nvSpPr>
            <p:spPr bwMode="auto">
              <a:xfrm>
                <a:off x="3687763" y="5326063"/>
                <a:ext cx="663575" cy="64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69" name="Freeform 38"/>
              <p:cNvSpPr>
                <a:spLocks/>
              </p:cNvSpPr>
              <p:nvPr/>
            </p:nvSpPr>
            <p:spPr bwMode="auto">
              <a:xfrm>
                <a:off x="3687763" y="5326063"/>
                <a:ext cx="642938" cy="387350"/>
              </a:xfrm>
              <a:custGeom>
                <a:avLst/>
                <a:gdLst>
                  <a:gd name="T0" fmla="*/ 2508 w 3773"/>
                  <a:gd name="T1" fmla="*/ 0 h 2274"/>
                  <a:gd name="T2" fmla="*/ 2872 w 3773"/>
                  <a:gd name="T3" fmla="*/ 364 h 2274"/>
                  <a:gd name="T4" fmla="*/ 1615 w 3773"/>
                  <a:gd name="T5" fmla="*/ 1504 h 2274"/>
                  <a:gd name="T6" fmla="*/ 845 w 3773"/>
                  <a:gd name="T7" fmla="*/ 1955 h 2274"/>
                  <a:gd name="T8" fmla="*/ 0 w 3773"/>
                  <a:gd name="T9" fmla="*/ 2274 h 2274"/>
                  <a:gd name="T10" fmla="*/ 909 w 3773"/>
                  <a:gd name="T11" fmla="*/ 2129 h 2274"/>
                  <a:gd name="T12" fmla="*/ 1792 w 3773"/>
                  <a:gd name="T13" fmla="*/ 1830 h 2274"/>
                  <a:gd name="T14" fmla="*/ 3390 w 3773"/>
                  <a:gd name="T15" fmla="*/ 881 h 2274"/>
                  <a:gd name="T16" fmla="*/ 3773 w 3773"/>
                  <a:gd name="T17" fmla="*/ 1263 h 2274"/>
                  <a:gd name="T18" fmla="*/ 3773 w 3773"/>
                  <a:gd name="T19" fmla="*/ 0 h 2274"/>
                  <a:gd name="T20" fmla="*/ 2508 w 3773"/>
                  <a:gd name="T21" fmla="*/ 0 h 2274"/>
                  <a:gd name="T22" fmla="*/ 2508 w 3773"/>
                  <a:gd name="T23" fmla="*/ 0 h 2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73" h="2274">
                    <a:moveTo>
                      <a:pt x="2508" y="0"/>
                    </a:moveTo>
                    <a:cubicBezTo>
                      <a:pt x="2872" y="364"/>
                      <a:pt x="2872" y="364"/>
                      <a:pt x="2872" y="364"/>
                    </a:cubicBezTo>
                    <a:cubicBezTo>
                      <a:pt x="2517" y="792"/>
                      <a:pt x="2090" y="1178"/>
                      <a:pt x="1615" y="1504"/>
                    </a:cubicBezTo>
                    <a:cubicBezTo>
                      <a:pt x="1371" y="1672"/>
                      <a:pt x="1114" y="1824"/>
                      <a:pt x="845" y="1955"/>
                    </a:cubicBezTo>
                    <a:cubicBezTo>
                      <a:pt x="576" y="2086"/>
                      <a:pt x="295" y="2198"/>
                      <a:pt x="0" y="2274"/>
                    </a:cubicBezTo>
                    <a:cubicBezTo>
                      <a:pt x="305" y="2259"/>
                      <a:pt x="609" y="2205"/>
                      <a:pt x="909" y="2129"/>
                    </a:cubicBezTo>
                    <a:cubicBezTo>
                      <a:pt x="1209" y="2052"/>
                      <a:pt x="1503" y="1951"/>
                      <a:pt x="1792" y="1830"/>
                    </a:cubicBezTo>
                    <a:cubicBezTo>
                      <a:pt x="2356" y="1592"/>
                      <a:pt x="2897" y="1278"/>
                      <a:pt x="3390" y="881"/>
                    </a:cubicBezTo>
                    <a:cubicBezTo>
                      <a:pt x="3773" y="1263"/>
                      <a:pt x="3773" y="1263"/>
                      <a:pt x="3773" y="1263"/>
                    </a:cubicBezTo>
                    <a:cubicBezTo>
                      <a:pt x="3773" y="0"/>
                      <a:pt x="3773" y="0"/>
                      <a:pt x="3773" y="0"/>
                    </a:cubicBezTo>
                    <a:cubicBezTo>
                      <a:pt x="2508" y="0"/>
                      <a:pt x="2508" y="0"/>
                      <a:pt x="2508" y="0"/>
                    </a:cubicBezTo>
                    <a:cubicBezTo>
                      <a:pt x="2508" y="0"/>
                      <a:pt x="2508" y="0"/>
                      <a:pt x="2508" y="0"/>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0" name="Freeform 39"/>
              <p:cNvSpPr>
                <a:spLocks/>
              </p:cNvSpPr>
              <p:nvPr/>
            </p:nvSpPr>
            <p:spPr bwMode="auto">
              <a:xfrm>
                <a:off x="4160838" y="5583238"/>
                <a:ext cx="190500" cy="385762"/>
              </a:xfrm>
              <a:custGeom>
                <a:avLst/>
                <a:gdLst>
                  <a:gd name="T0" fmla="*/ 0 w 120"/>
                  <a:gd name="T1" fmla="*/ 0 h 243"/>
                  <a:gd name="T2" fmla="*/ 120 w 120"/>
                  <a:gd name="T3" fmla="*/ 0 h 243"/>
                  <a:gd name="T4" fmla="*/ 120 w 120"/>
                  <a:gd name="T5" fmla="*/ 243 h 243"/>
                  <a:gd name="T6" fmla="*/ 0 w 120"/>
                  <a:gd name="T7" fmla="*/ 243 h 243"/>
                  <a:gd name="T8" fmla="*/ 0 w 120"/>
                  <a:gd name="T9" fmla="*/ 0 h 243"/>
                  <a:gd name="T10" fmla="*/ 0 w 120"/>
                  <a:gd name="T11" fmla="*/ 0 h 243"/>
                </a:gdLst>
                <a:ahLst/>
                <a:cxnLst>
                  <a:cxn ang="0">
                    <a:pos x="T0" y="T1"/>
                  </a:cxn>
                  <a:cxn ang="0">
                    <a:pos x="T2" y="T3"/>
                  </a:cxn>
                  <a:cxn ang="0">
                    <a:pos x="T4" y="T5"/>
                  </a:cxn>
                  <a:cxn ang="0">
                    <a:pos x="T6" y="T7"/>
                  </a:cxn>
                  <a:cxn ang="0">
                    <a:pos x="T8" y="T9"/>
                  </a:cxn>
                  <a:cxn ang="0">
                    <a:pos x="T10" y="T11"/>
                  </a:cxn>
                </a:cxnLst>
                <a:rect l="0" t="0" r="r" b="b"/>
                <a:pathLst>
                  <a:path w="120" h="243">
                    <a:moveTo>
                      <a:pt x="0" y="0"/>
                    </a:moveTo>
                    <a:lnTo>
                      <a:pt x="120" y="0"/>
                    </a:lnTo>
                    <a:lnTo>
                      <a:pt x="120" y="243"/>
                    </a:lnTo>
                    <a:lnTo>
                      <a:pt x="0" y="243"/>
                    </a:lnTo>
                    <a:lnTo>
                      <a:pt x="0" y="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1" name="Freeform 40"/>
              <p:cNvSpPr>
                <a:spLocks/>
              </p:cNvSpPr>
              <p:nvPr/>
            </p:nvSpPr>
            <p:spPr bwMode="auto">
              <a:xfrm>
                <a:off x="3929063" y="5705475"/>
                <a:ext cx="188913" cy="263525"/>
              </a:xfrm>
              <a:custGeom>
                <a:avLst/>
                <a:gdLst>
                  <a:gd name="T0" fmla="*/ 0 w 119"/>
                  <a:gd name="T1" fmla="*/ 0 h 166"/>
                  <a:gd name="T2" fmla="*/ 119 w 119"/>
                  <a:gd name="T3" fmla="*/ 0 h 166"/>
                  <a:gd name="T4" fmla="*/ 119 w 119"/>
                  <a:gd name="T5" fmla="*/ 166 h 166"/>
                  <a:gd name="T6" fmla="*/ 0 w 119"/>
                  <a:gd name="T7" fmla="*/ 166 h 166"/>
                  <a:gd name="T8" fmla="*/ 0 w 119"/>
                  <a:gd name="T9" fmla="*/ 0 h 166"/>
                  <a:gd name="T10" fmla="*/ 0 w 119"/>
                  <a:gd name="T11" fmla="*/ 0 h 166"/>
                </a:gdLst>
                <a:ahLst/>
                <a:cxnLst>
                  <a:cxn ang="0">
                    <a:pos x="T0" y="T1"/>
                  </a:cxn>
                  <a:cxn ang="0">
                    <a:pos x="T2" y="T3"/>
                  </a:cxn>
                  <a:cxn ang="0">
                    <a:pos x="T4" y="T5"/>
                  </a:cxn>
                  <a:cxn ang="0">
                    <a:pos x="T6" y="T7"/>
                  </a:cxn>
                  <a:cxn ang="0">
                    <a:pos x="T8" y="T9"/>
                  </a:cxn>
                  <a:cxn ang="0">
                    <a:pos x="T10" y="T11"/>
                  </a:cxn>
                </a:cxnLst>
                <a:rect l="0" t="0" r="r" b="b"/>
                <a:pathLst>
                  <a:path w="119" h="166">
                    <a:moveTo>
                      <a:pt x="0" y="0"/>
                    </a:moveTo>
                    <a:lnTo>
                      <a:pt x="119" y="0"/>
                    </a:lnTo>
                    <a:lnTo>
                      <a:pt x="119" y="166"/>
                    </a:lnTo>
                    <a:lnTo>
                      <a:pt x="0" y="166"/>
                    </a:lnTo>
                    <a:lnTo>
                      <a:pt x="0" y="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2" name="Freeform 41"/>
              <p:cNvSpPr>
                <a:spLocks/>
              </p:cNvSpPr>
              <p:nvPr/>
            </p:nvSpPr>
            <p:spPr bwMode="auto">
              <a:xfrm>
                <a:off x="3706813" y="5775325"/>
                <a:ext cx="188913" cy="193675"/>
              </a:xfrm>
              <a:custGeom>
                <a:avLst/>
                <a:gdLst>
                  <a:gd name="T0" fmla="*/ 0 w 119"/>
                  <a:gd name="T1" fmla="*/ 0 h 122"/>
                  <a:gd name="T2" fmla="*/ 119 w 119"/>
                  <a:gd name="T3" fmla="*/ 0 h 122"/>
                  <a:gd name="T4" fmla="*/ 119 w 119"/>
                  <a:gd name="T5" fmla="*/ 122 h 122"/>
                  <a:gd name="T6" fmla="*/ 0 w 119"/>
                  <a:gd name="T7" fmla="*/ 122 h 122"/>
                  <a:gd name="T8" fmla="*/ 0 w 119"/>
                  <a:gd name="T9" fmla="*/ 0 h 122"/>
                  <a:gd name="T10" fmla="*/ 0 w 119"/>
                  <a:gd name="T11" fmla="*/ 0 h 122"/>
                </a:gdLst>
                <a:ahLst/>
                <a:cxnLst>
                  <a:cxn ang="0">
                    <a:pos x="T0" y="T1"/>
                  </a:cxn>
                  <a:cxn ang="0">
                    <a:pos x="T2" y="T3"/>
                  </a:cxn>
                  <a:cxn ang="0">
                    <a:pos x="T4" y="T5"/>
                  </a:cxn>
                  <a:cxn ang="0">
                    <a:pos x="T6" y="T7"/>
                  </a:cxn>
                  <a:cxn ang="0">
                    <a:pos x="T8" y="T9"/>
                  </a:cxn>
                  <a:cxn ang="0">
                    <a:pos x="T10" y="T11"/>
                  </a:cxn>
                </a:cxnLst>
                <a:rect l="0" t="0" r="r" b="b"/>
                <a:pathLst>
                  <a:path w="119" h="122">
                    <a:moveTo>
                      <a:pt x="0" y="0"/>
                    </a:moveTo>
                    <a:lnTo>
                      <a:pt x="119" y="0"/>
                    </a:lnTo>
                    <a:lnTo>
                      <a:pt x="119" y="122"/>
                    </a:lnTo>
                    <a:lnTo>
                      <a:pt x="0" y="122"/>
                    </a:lnTo>
                    <a:lnTo>
                      <a:pt x="0" y="0"/>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3" name="Freeform 42"/>
              <p:cNvSpPr>
                <a:spLocks/>
              </p:cNvSpPr>
              <p:nvPr/>
            </p:nvSpPr>
            <p:spPr bwMode="auto">
              <a:xfrm>
                <a:off x="3929063" y="5705475"/>
                <a:ext cx="95250" cy="263525"/>
              </a:xfrm>
              <a:custGeom>
                <a:avLst/>
                <a:gdLst>
                  <a:gd name="T0" fmla="*/ 0 w 60"/>
                  <a:gd name="T1" fmla="*/ 0 h 166"/>
                  <a:gd name="T2" fmla="*/ 60 w 60"/>
                  <a:gd name="T3" fmla="*/ 0 h 166"/>
                  <a:gd name="T4" fmla="*/ 60 w 60"/>
                  <a:gd name="T5" fmla="*/ 166 h 166"/>
                  <a:gd name="T6" fmla="*/ 0 w 60"/>
                  <a:gd name="T7" fmla="*/ 166 h 166"/>
                  <a:gd name="T8" fmla="*/ 0 w 60"/>
                  <a:gd name="T9" fmla="*/ 0 h 166"/>
                  <a:gd name="T10" fmla="*/ 0 w 60"/>
                  <a:gd name="T11" fmla="*/ 0 h 166"/>
                </a:gdLst>
                <a:ahLst/>
                <a:cxnLst>
                  <a:cxn ang="0">
                    <a:pos x="T0" y="T1"/>
                  </a:cxn>
                  <a:cxn ang="0">
                    <a:pos x="T2" y="T3"/>
                  </a:cxn>
                  <a:cxn ang="0">
                    <a:pos x="T4" y="T5"/>
                  </a:cxn>
                  <a:cxn ang="0">
                    <a:pos x="T6" y="T7"/>
                  </a:cxn>
                  <a:cxn ang="0">
                    <a:pos x="T8" y="T9"/>
                  </a:cxn>
                  <a:cxn ang="0">
                    <a:pos x="T10" y="T11"/>
                  </a:cxn>
                </a:cxnLst>
                <a:rect l="0" t="0" r="r" b="b"/>
                <a:pathLst>
                  <a:path w="60" h="166">
                    <a:moveTo>
                      <a:pt x="0" y="0"/>
                    </a:moveTo>
                    <a:lnTo>
                      <a:pt x="60" y="0"/>
                    </a:lnTo>
                    <a:lnTo>
                      <a:pt x="60" y="166"/>
                    </a:lnTo>
                    <a:lnTo>
                      <a:pt x="0" y="166"/>
                    </a:lnTo>
                    <a:lnTo>
                      <a:pt x="0" y="0"/>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grpSp>
      </p:grpSp>
      <p:sp>
        <p:nvSpPr>
          <p:cNvPr id="167" name="TextBox 166"/>
          <p:cNvSpPr txBox="1"/>
          <p:nvPr/>
        </p:nvSpPr>
        <p:spPr>
          <a:xfrm>
            <a:off x="844189" y="4451583"/>
            <a:ext cx="845710" cy="238507"/>
          </a:xfrm>
          <a:prstGeom prst="rect">
            <a:avLst/>
          </a:prstGeom>
          <a:noFill/>
        </p:spPr>
        <p:txBody>
          <a:bodyPr wrap="square" lIns="0" tIns="34280" rIns="0" bIns="34280">
            <a:spAutoFit/>
          </a:bodyPr>
          <a:lstStyle/>
          <a:p>
            <a:pPr defTabSz="685622">
              <a:defRPr/>
            </a:pPr>
            <a:r>
              <a:rPr lang="en-US" sz="1100" dirty="0" smtClean="0">
                <a:solidFill>
                  <a:srgbClr val="FFFFFF"/>
                </a:solidFill>
                <a:latin typeface="Arial"/>
                <a:ea typeface="Arial Narrow" charset="0"/>
                <a:cs typeface="Arial Narrow" charset="0"/>
              </a:rPr>
              <a:t>Business</a:t>
            </a:r>
            <a:endParaRPr lang="en-US" sz="1100" dirty="0">
              <a:solidFill>
                <a:srgbClr val="FFFFFF"/>
              </a:solidFill>
              <a:latin typeface="Arial"/>
              <a:ea typeface="Arial Narrow" charset="0"/>
              <a:cs typeface="Arial Narrow" charset="0"/>
            </a:endParaRPr>
          </a:p>
        </p:txBody>
      </p:sp>
      <p:sp>
        <p:nvSpPr>
          <p:cNvPr id="45" name="Rectangle 44"/>
          <p:cNvSpPr/>
          <p:nvPr/>
        </p:nvSpPr>
        <p:spPr bwMode="auto">
          <a:xfrm>
            <a:off x="2368383" y="4769058"/>
            <a:ext cx="1828800"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Get Connected</a:t>
            </a:r>
            <a:endParaRPr lang="en-US" sz="800" b="1" dirty="0">
              <a:solidFill>
                <a:srgbClr val="004C69"/>
              </a:solidFill>
              <a:ea typeface="Arial Narrow" charset="0"/>
              <a:cs typeface="Arial Narrow" charset="0"/>
            </a:endParaRPr>
          </a:p>
        </p:txBody>
      </p:sp>
      <p:sp>
        <p:nvSpPr>
          <p:cNvPr id="185" name="TextBox 184"/>
          <p:cNvSpPr txBox="1"/>
          <p:nvPr/>
        </p:nvSpPr>
        <p:spPr>
          <a:xfrm>
            <a:off x="844189" y="4750774"/>
            <a:ext cx="1199527" cy="238507"/>
          </a:xfrm>
          <a:prstGeom prst="rect">
            <a:avLst/>
          </a:prstGeom>
          <a:noFill/>
        </p:spPr>
        <p:txBody>
          <a:bodyPr wrap="square" lIns="0" tIns="34280" rIns="0" bIns="34280">
            <a:spAutoFit/>
          </a:bodyPr>
          <a:lstStyle/>
          <a:p>
            <a:pPr defTabSz="685622">
              <a:defRPr/>
            </a:pPr>
            <a:r>
              <a:rPr lang="en-US" sz="1100" dirty="0">
                <a:solidFill>
                  <a:srgbClr val="FFFFFF"/>
                </a:solidFill>
                <a:latin typeface="Arial"/>
                <a:ea typeface="Arial Narrow" charset="0"/>
                <a:cs typeface="Arial Narrow" charset="0"/>
              </a:rPr>
              <a:t>Digital  </a:t>
            </a:r>
            <a:r>
              <a:rPr lang="en-US" sz="1100" dirty="0" smtClean="0">
                <a:solidFill>
                  <a:srgbClr val="FFFFFF"/>
                </a:solidFill>
                <a:latin typeface="Arial"/>
                <a:ea typeface="Arial Narrow" charset="0"/>
                <a:cs typeface="Arial Narrow" charset="0"/>
              </a:rPr>
              <a:t>Literacy</a:t>
            </a:r>
            <a:endParaRPr lang="en-US" sz="1100" dirty="0">
              <a:solidFill>
                <a:srgbClr val="FFFFFF"/>
              </a:solidFill>
              <a:latin typeface="Arial"/>
              <a:ea typeface="Arial Narrow" charset="0"/>
              <a:cs typeface="Arial Narrow" charset="0"/>
            </a:endParaRPr>
          </a:p>
        </p:txBody>
      </p:sp>
      <p:grpSp>
        <p:nvGrpSpPr>
          <p:cNvPr id="22" name="Group 21"/>
          <p:cNvGrpSpPr>
            <a:grpSpLocks noChangeAspect="1"/>
          </p:cNvGrpSpPr>
          <p:nvPr/>
        </p:nvGrpSpPr>
        <p:grpSpPr>
          <a:xfrm>
            <a:off x="543861" y="4766132"/>
            <a:ext cx="228600" cy="231877"/>
            <a:chOff x="197273" y="4662824"/>
            <a:chExt cx="288472" cy="284989"/>
          </a:xfrm>
        </p:grpSpPr>
        <p:grpSp>
          <p:nvGrpSpPr>
            <p:cNvPr id="246" name="Group 245"/>
            <p:cNvGrpSpPr>
              <a:grpSpLocks noChangeAspect="1"/>
            </p:cNvGrpSpPr>
            <p:nvPr/>
          </p:nvGrpSpPr>
          <p:grpSpPr>
            <a:xfrm>
              <a:off x="197273" y="4662824"/>
              <a:ext cx="288472" cy="284989"/>
              <a:chOff x="2632787" y="1629410"/>
              <a:chExt cx="1817884" cy="1795938"/>
            </a:xfrm>
          </p:grpSpPr>
          <p:sp>
            <p:nvSpPr>
              <p:cNvPr id="248" name="Chord 247"/>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49" name="Chord 248"/>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86" name="Group 185"/>
            <p:cNvGrpSpPr>
              <a:grpSpLocks noChangeAspect="1"/>
            </p:cNvGrpSpPr>
            <p:nvPr/>
          </p:nvGrpSpPr>
          <p:grpSpPr>
            <a:xfrm flipH="1">
              <a:off x="305329" y="4713380"/>
              <a:ext cx="68389" cy="182880"/>
              <a:chOff x="-1458913" y="360363"/>
              <a:chExt cx="993775" cy="2657474"/>
            </a:xfrm>
          </p:grpSpPr>
          <p:sp>
            <p:nvSpPr>
              <p:cNvPr id="187" name="Freeform 31"/>
              <p:cNvSpPr>
                <a:spLocks/>
              </p:cNvSpPr>
              <p:nvPr/>
            </p:nvSpPr>
            <p:spPr bwMode="auto">
              <a:xfrm>
                <a:off x="-1382713" y="360363"/>
                <a:ext cx="914400" cy="1131887"/>
              </a:xfrm>
              <a:custGeom>
                <a:avLst/>
                <a:gdLst>
                  <a:gd name="T0" fmla="*/ 635 w 635"/>
                  <a:gd name="T1" fmla="*/ 467 h 790"/>
                  <a:gd name="T2" fmla="*/ 635 w 635"/>
                  <a:gd name="T3" fmla="*/ 477 h 790"/>
                  <a:gd name="T4" fmla="*/ 547 w 635"/>
                  <a:gd name="T5" fmla="*/ 565 h 790"/>
                  <a:gd name="T6" fmla="*/ 363 w 635"/>
                  <a:gd name="T7" fmla="*/ 565 h 790"/>
                  <a:gd name="T8" fmla="*/ 307 w 635"/>
                  <a:gd name="T9" fmla="*/ 621 h 790"/>
                  <a:gd name="T10" fmla="*/ 307 w 635"/>
                  <a:gd name="T11" fmla="*/ 790 h 790"/>
                  <a:gd name="T12" fmla="*/ 275 w 635"/>
                  <a:gd name="T13" fmla="*/ 790 h 790"/>
                  <a:gd name="T14" fmla="*/ 275 w 635"/>
                  <a:gd name="T15" fmla="*/ 619 h 790"/>
                  <a:gd name="T16" fmla="*/ 362 w 635"/>
                  <a:gd name="T17" fmla="*/ 533 h 790"/>
                  <a:gd name="T18" fmla="*/ 549 w 635"/>
                  <a:gd name="T19" fmla="*/ 533 h 790"/>
                  <a:gd name="T20" fmla="*/ 605 w 635"/>
                  <a:gd name="T21" fmla="*/ 477 h 790"/>
                  <a:gd name="T22" fmla="*/ 605 w 635"/>
                  <a:gd name="T23" fmla="*/ 467 h 790"/>
                  <a:gd name="T24" fmla="*/ 549 w 635"/>
                  <a:gd name="T25" fmla="*/ 411 h 790"/>
                  <a:gd name="T26" fmla="*/ 88 w 635"/>
                  <a:gd name="T27" fmla="*/ 411 h 790"/>
                  <a:gd name="T28" fmla="*/ 0 w 635"/>
                  <a:gd name="T29" fmla="*/ 323 h 790"/>
                  <a:gd name="T30" fmla="*/ 88 w 635"/>
                  <a:gd name="T31" fmla="*/ 235 h 790"/>
                  <a:gd name="T32" fmla="*/ 275 w 635"/>
                  <a:gd name="T33" fmla="*/ 235 h 790"/>
                  <a:gd name="T34" fmla="*/ 346 w 635"/>
                  <a:gd name="T35" fmla="*/ 165 h 790"/>
                  <a:gd name="T36" fmla="*/ 346 w 635"/>
                  <a:gd name="T37" fmla="*/ 0 h 790"/>
                  <a:gd name="T38" fmla="*/ 378 w 635"/>
                  <a:gd name="T39" fmla="*/ 2 h 790"/>
                  <a:gd name="T40" fmla="*/ 378 w 635"/>
                  <a:gd name="T41" fmla="*/ 166 h 790"/>
                  <a:gd name="T42" fmla="*/ 275 w 635"/>
                  <a:gd name="T43" fmla="*/ 269 h 790"/>
                  <a:gd name="T44" fmla="*/ 88 w 635"/>
                  <a:gd name="T45" fmla="*/ 269 h 790"/>
                  <a:gd name="T46" fmla="*/ 32 w 635"/>
                  <a:gd name="T47" fmla="*/ 325 h 790"/>
                  <a:gd name="T48" fmla="*/ 88 w 635"/>
                  <a:gd name="T49" fmla="*/ 381 h 790"/>
                  <a:gd name="T50" fmla="*/ 549 w 635"/>
                  <a:gd name="T51" fmla="*/ 381 h 790"/>
                  <a:gd name="T52" fmla="*/ 635 w 635"/>
                  <a:gd name="T53" fmla="*/ 467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5" h="790">
                    <a:moveTo>
                      <a:pt x="635" y="467"/>
                    </a:moveTo>
                    <a:cubicBezTo>
                      <a:pt x="635" y="477"/>
                      <a:pt x="635" y="477"/>
                      <a:pt x="635" y="477"/>
                    </a:cubicBezTo>
                    <a:cubicBezTo>
                      <a:pt x="635" y="525"/>
                      <a:pt x="595" y="565"/>
                      <a:pt x="547" y="565"/>
                    </a:cubicBezTo>
                    <a:cubicBezTo>
                      <a:pt x="363" y="565"/>
                      <a:pt x="363" y="565"/>
                      <a:pt x="363" y="565"/>
                    </a:cubicBezTo>
                    <a:cubicBezTo>
                      <a:pt x="333" y="565"/>
                      <a:pt x="307" y="590"/>
                      <a:pt x="307" y="621"/>
                    </a:cubicBezTo>
                    <a:cubicBezTo>
                      <a:pt x="307" y="790"/>
                      <a:pt x="307" y="790"/>
                      <a:pt x="307" y="790"/>
                    </a:cubicBezTo>
                    <a:cubicBezTo>
                      <a:pt x="275" y="790"/>
                      <a:pt x="275" y="790"/>
                      <a:pt x="275" y="790"/>
                    </a:cubicBezTo>
                    <a:cubicBezTo>
                      <a:pt x="275" y="619"/>
                      <a:pt x="275" y="619"/>
                      <a:pt x="275" y="619"/>
                    </a:cubicBezTo>
                    <a:cubicBezTo>
                      <a:pt x="275" y="571"/>
                      <a:pt x="314" y="533"/>
                      <a:pt x="362" y="533"/>
                    </a:cubicBezTo>
                    <a:cubicBezTo>
                      <a:pt x="549" y="533"/>
                      <a:pt x="549" y="533"/>
                      <a:pt x="549" y="533"/>
                    </a:cubicBezTo>
                    <a:cubicBezTo>
                      <a:pt x="579" y="533"/>
                      <a:pt x="605" y="507"/>
                      <a:pt x="605" y="477"/>
                    </a:cubicBezTo>
                    <a:cubicBezTo>
                      <a:pt x="605" y="467"/>
                      <a:pt x="605" y="467"/>
                      <a:pt x="605" y="467"/>
                    </a:cubicBezTo>
                    <a:cubicBezTo>
                      <a:pt x="605" y="437"/>
                      <a:pt x="579" y="411"/>
                      <a:pt x="549" y="411"/>
                    </a:cubicBezTo>
                    <a:cubicBezTo>
                      <a:pt x="88" y="411"/>
                      <a:pt x="88" y="411"/>
                      <a:pt x="88" y="411"/>
                    </a:cubicBezTo>
                    <a:cubicBezTo>
                      <a:pt x="40" y="411"/>
                      <a:pt x="0" y="371"/>
                      <a:pt x="0" y="323"/>
                    </a:cubicBezTo>
                    <a:cubicBezTo>
                      <a:pt x="0" y="275"/>
                      <a:pt x="39" y="235"/>
                      <a:pt x="88" y="235"/>
                    </a:cubicBezTo>
                    <a:cubicBezTo>
                      <a:pt x="275" y="235"/>
                      <a:pt x="275" y="235"/>
                      <a:pt x="275" y="235"/>
                    </a:cubicBezTo>
                    <a:cubicBezTo>
                      <a:pt x="314" y="235"/>
                      <a:pt x="346" y="203"/>
                      <a:pt x="346" y="165"/>
                    </a:cubicBezTo>
                    <a:cubicBezTo>
                      <a:pt x="346" y="0"/>
                      <a:pt x="346" y="0"/>
                      <a:pt x="346" y="0"/>
                    </a:cubicBezTo>
                    <a:cubicBezTo>
                      <a:pt x="357" y="0"/>
                      <a:pt x="367" y="2"/>
                      <a:pt x="378" y="2"/>
                    </a:cubicBezTo>
                    <a:cubicBezTo>
                      <a:pt x="378" y="166"/>
                      <a:pt x="378" y="166"/>
                      <a:pt x="378" y="166"/>
                    </a:cubicBezTo>
                    <a:cubicBezTo>
                      <a:pt x="378" y="222"/>
                      <a:pt x="331" y="269"/>
                      <a:pt x="275" y="269"/>
                    </a:cubicBezTo>
                    <a:cubicBezTo>
                      <a:pt x="88" y="269"/>
                      <a:pt x="88" y="269"/>
                      <a:pt x="88" y="269"/>
                    </a:cubicBezTo>
                    <a:cubicBezTo>
                      <a:pt x="58" y="269"/>
                      <a:pt x="32" y="294"/>
                      <a:pt x="32" y="325"/>
                    </a:cubicBezTo>
                    <a:cubicBezTo>
                      <a:pt x="32" y="355"/>
                      <a:pt x="58" y="381"/>
                      <a:pt x="88" y="381"/>
                    </a:cubicBezTo>
                    <a:cubicBezTo>
                      <a:pt x="549" y="381"/>
                      <a:pt x="549" y="381"/>
                      <a:pt x="549" y="381"/>
                    </a:cubicBezTo>
                    <a:cubicBezTo>
                      <a:pt x="597" y="379"/>
                      <a:pt x="635" y="419"/>
                      <a:pt x="635" y="4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88" name="Freeform 32"/>
              <p:cNvSpPr>
                <a:spLocks/>
              </p:cNvSpPr>
              <p:nvPr/>
            </p:nvSpPr>
            <p:spPr bwMode="auto">
              <a:xfrm>
                <a:off x="-1458913" y="1406525"/>
                <a:ext cx="498475" cy="1611312"/>
              </a:xfrm>
              <a:custGeom>
                <a:avLst/>
                <a:gdLst>
                  <a:gd name="T0" fmla="*/ 343 w 346"/>
                  <a:gd name="T1" fmla="*/ 0 h 1125"/>
                  <a:gd name="T2" fmla="*/ 0 w 346"/>
                  <a:gd name="T3" fmla="*/ 343 h 1125"/>
                  <a:gd name="T4" fmla="*/ 0 w 346"/>
                  <a:gd name="T5" fmla="*/ 783 h 1125"/>
                  <a:gd name="T6" fmla="*/ 343 w 346"/>
                  <a:gd name="T7" fmla="*/ 1125 h 1125"/>
                  <a:gd name="T8" fmla="*/ 346 w 346"/>
                  <a:gd name="T9" fmla="*/ 1125 h 1125"/>
                  <a:gd name="T10" fmla="*/ 346 w 346"/>
                  <a:gd name="T11" fmla="*/ 0 h 1125"/>
                  <a:gd name="T12" fmla="*/ 343 w 346"/>
                  <a:gd name="T13" fmla="*/ 0 h 1125"/>
                </a:gdLst>
                <a:ahLst/>
                <a:cxnLst>
                  <a:cxn ang="0">
                    <a:pos x="T0" y="T1"/>
                  </a:cxn>
                  <a:cxn ang="0">
                    <a:pos x="T2" y="T3"/>
                  </a:cxn>
                  <a:cxn ang="0">
                    <a:pos x="T4" y="T5"/>
                  </a:cxn>
                  <a:cxn ang="0">
                    <a:pos x="T6" y="T7"/>
                  </a:cxn>
                  <a:cxn ang="0">
                    <a:pos x="T8" y="T9"/>
                  </a:cxn>
                  <a:cxn ang="0">
                    <a:pos x="T10" y="T11"/>
                  </a:cxn>
                  <a:cxn ang="0">
                    <a:pos x="T12" y="T13"/>
                  </a:cxn>
                </a:cxnLst>
                <a:rect l="0" t="0" r="r" b="b"/>
                <a:pathLst>
                  <a:path w="346" h="1125">
                    <a:moveTo>
                      <a:pt x="343" y="0"/>
                    </a:moveTo>
                    <a:cubicBezTo>
                      <a:pt x="154" y="0"/>
                      <a:pt x="0" y="154"/>
                      <a:pt x="0" y="343"/>
                    </a:cubicBezTo>
                    <a:cubicBezTo>
                      <a:pt x="0" y="783"/>
                      <a:pt x="0" y="783"/>
                      <a:pt x="0" y="783"/>
                    </a:cubicBezTo>
                    <a:cubicBezTo>
                      <a:pt x="0" y="971"/>
                      <a:pt x="154" y="1125"/>
                      <a:pt x="343" y="1125"/>
                    </a:cubicBezTo>
                    <a:cubicBezTo>
                      <a:pt x="346" y="1125"/>
                      <a:pt x="346" y="1125"/>
                      <a:pt x="346" y="1125"/>
                    </a:cubicBezTo>
                    <a:cubicBezTo>
                      <a:pt x="346" y="0"/>
                      <a:pt x="346" y="0"/>
                      <a:pt x="346" y="0"/>
                    </a:cubicBezTo>
                    <a:lnTo>
                      <a:pt x="343"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89" name="Freeform 33"/>
              <p:cNvSpPr>
                <a:spLocks/>
              </p:cNvSpPr>
              <p:nvPr/>
            </p:nvSpPr>
            <p:spPr bwMode="auto">
              <a:xfrm>
                <a:off x="-960438" y="1406525"/>
                <a:ext cx="495300" cy="1611312"/>
              </a:xfrm>
              <a:custGeom>
                <a:avLst/>
                <a:gdLst>
                  <a:gd name="T0" fmla="*/ 344 w 344"/>
                  <a:gd name="T1" fmla="*/ 783 h 1125"/>
                  <a:gd name="T2" fmla="*/ 344 w 344"/>
                  <a:gd name="T3" fmla="*/ 343 h 1125"/>
                  <a:gd name="T4" fmla="*/ 2 w 344"/>
                  <a:gd name="T5" fmla="*/ 0 h 1125"/>
                  <a:gd name="T6" fmla="*/ 0 w 344"/>
                  <a:gd name="T7" fmla="*/ 0 h 1125"/>
                  <a:gd name="T8" fmla="*/ 0 w 344"/>
                  <a:gd name="T9" fmla="*/ 1125 h 1125"/>
                  <a:gd name="T10" fmla="*/ 2 w 344"/>
                  <a:gd name="T11" fmla="*/ 1125 h 1125"/>
                  <a:gd name="T12" fmla="*/ 344 w 344"/>
                  <a:gd name="T13" fmla="*/ 783 h 1125"/>
                </a:gdLst>
                <a:ahLst/>
                <a:cxnLst>
                  <a:cxn ang="0">
                    <a:pos x="T0" y="T1"/>
                  </a:cxn>
                  <a:cxn ang="0">
                    <a:pos x="T2" y="T3"/>
                  </a:cxn>
                  <a:cxn ang="0">
                    <a:pos x="T4" y="T5"/>
                  </a:cxn>
                  <a:cxn ang="0">
                    <a:pos x="T6" y="T7"/>
                  </a:cxn>
                  <a:cxn ang="0">
                    <a:pos x="T8" y="T9"/>
                  </a:cxn>
                  <a:cxn ang="0">
                    <a:pos x="T10" y="T11"/>
                  </a:cxn>
                  <a:cxn ang="0">
                    <a:pos x="T12" y="T13"/>
                  </a:cxn>
                </a:cxnLst>
                <a:rect l="0" t="0" r="r" b="b"/>
                <a:pathLst>
                  <a:path w="344" h="1125">
                    <a:moveTo>
                      <a:pt x="344" y="783"/>
                    </a:moveTo>
                    <a:cubicBezTo>
                      <a:pt x="344" y="343"/>
                      <a:pt x="344" y="343"/>
                      <a:pt x="344" y="343"/>
                    </a:cubicBezTo>
                    <a:cubicBezTo>
                      <a:pt x="344" y="154"/>
                      <a:pt x="190" y="0"/>
                      <a:pt x="2" y="0"/>
                    </a:cubicBezTo>
                    <a:cubicBezTo>
                      <a:pt x="0" y="0"/>
                      <a:pt x="0" y="0"/>
                      <a:pt x="0" y="0"/>
                    </a:cubicBezTo>
                    <a:cubicBezTo>
                      <a:pt x="0" y="1125"/>
                      <a:pt x="0" y="1125"/>
                      <a:pt x="0" y="1125"/>
                    </a:cubicBezTo>
                    <a:cubicBezTo>
                      <a:pt x="2" y="1125"/>
                      <a:pt x="2" y="1125"/>
                      <a:pt x="2" y="1125"/>
                    </a:cubicBezTo>
                    <a:cubicBezTo>
                      <a:pt x="190" y="1125"/>
                      <a:pt x="344" y="971"/>
                      <a:pt x="344" y="78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0" name="Freeform 34"/>
              <p:cNvSpPr>
                <a:spLocks/>
              </p:cNvSpPr>
              <p:nvPr/>
            </p:nvSpPr>
            <p:spPr bwMode="auto">
              <a:xfrm>
                <a:off x="-1455738" y="1409700"/>
                <a:ext cx="495300" cy="635000"/>
              </a:xfrm>
              <a:custGeom>
                <a:avLst/>
                <a:gdLst>
                  <a:gd name="T0" fmla="*/ 328 w 344"/>
                  <a:gd name="T1" fmla="*/ 206 h 443"/>
                  <a:gd name="T2" fmla="*/ 328 w 344"/>
                  <a:gd name="T3" fmla="*/ 0 h 443"/>
                  <a:gd name="T4" fmla="*/ 0 w 344"/>
                  <a:gd name="T5" fmla="*/ 341 h 443"/>
                  <a:gd name="T6" fmla="*/ 0 w 344"/>
                  <a:gd name="T7" fmla="*/ 443 h 443"/>
                  <a:gd name="T8" fmla="*/ 344 w 344"/>
                  <a:gd name="T9" fmla="*/ 443 h 443"/>
                  <a:gd name="T10" fmla="*/ 344 w 344"/>
                  <a:gd name="T11" fmla="*/ 206 h 443"/>
                  <a:gd name="T12" fmla="*/ 328 w 344"/>
                  <a:gd name="T13" fmla="*/ 206 h 443"/>
                </a:gdLst>
                <a:ahLst/>
                <a:cxnLst>
                  <a:cxn ang="0">
                    <a:pos x="T0" y="T1"/>
                  </a:cxn>
                  <a:cxn ang="0">
                    <a:pos x="T2" y="T3"/>
                  </a:cxn>
                  <a:cxn ang="0">
                    <a:pos x="T4" y="T5"/>
                  </a:cxn>
                  <a:cxn ang="0">
                    <a:pos x="T6" y="T7"/>
                  </a:cxn>
                  <a:cxn ang="0">
                    <a:pos x="T8" y="T9"/>
                  </a:cxn>
                  <a:cxn ang="0">
                    <a:pos x="T10" y="T11"/>
                  </a:cxn>
                  <a:cxn ang="0">
                    <a:pos x="T12" y="T13"/>
                  </a:cxn>
                </a:cxnLst>
                <a:rect l="0" t="0" r="r" b="b"/>
                <a:pathLst>
                  <a:path w="344" h="443">
                    <a:moveTo>
                      <a:pt x="328" y="206"/>
                    </a:moveTo>
                    <a:cubicBezTo>
                      <a:pt x="328" y="0"/>
                      <a:pt x="328" y="0"/>
                      <a:pt x="328" y="0"/>
                    </a:cubicBezTo>
                    <a:cubicBezTo>
                      <a:pt x="146" y="6"/>
                      <a:pt x="0" y="157"/>
                      <a:pt x="0" y="341"/>
                    </a:cubicBezTo>
                    <a:cubicBezTo>
                      <a:pt x="0" y="443"/>
                      <a:pt x="0" y="443"/>
                      <a:pt x="0" y="443"/>
                    </a:cubicBezTo>
                    <a:cubicBezTo>
                      <a:pt x="344" y="443"/>
                      <a:pt x="344" y="443"/>
                      <a:pt x="344" y="443"/>
                    </a:cubicBezTo>
                    <a:cubicBezTo>
                      <a:pt x="344" y="206"/>
                      <a:pt x="344" y="206"/>
                      <a:pt x="344" y="206"/>
                    </a:cubicBezTo>
                    <a:lnTo>
                      <a:pt x="328" y="206"/>
                    </a:ln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1" name="Freeform 35"/>
              <p:cNvSpPr>
                <a:spLocks/>
              </p:cNvSpPr>
              <p:nvPr/>
            </p:nvSpPr>
            <p:spPr bwMode="auto">
              <a:xfrm>
                <a:off x="-960438" y="1406525"/>
                <a:ext cx="495300" cy="638175"/>
              </a:xfrm>
              <a:custGeom>
                <a:avLst/>
                <a:gdLst>
                  <a:gd name="T0" fmla="*/ 344 w 344"/>
                  <a:gd name="T1" fmla="*/ 343 h 445"/>
                  <a:gd name="T2" fmla="*/ 16 w 344"/>
                  <a:gd name="T3" fmla="*/ 0 h 445"/>
                  <a:gd name="T4" fmla="*/ 16 w 344"/>
                  <a:gd name="T5" fmla="*/ 208 h 445"/>
                  <a:gd name="T6" fmla="*/ 0 w 344"/>
                  <a:gd name="T7" fmla="*/ 208 h 445"/>
                  <a:gd name="T8" fmla="*/ 0 w 344"/>
                  <a:gd name="T9" fmla="*/ 445 h 445"/>
                  <a:gd name="T10" fmla="*/ 344 w 344"/>
                  <a:gd name="T11" fmla="*/ 445 h 445"/>
                  <a:gd name="T12" fmla="*/ 344 w 344"/>
                  <a:gd name="T13" fmla="*/ 343 h 445"/>
                </a:gdLst>
                <a:ahLst/>
                <a:cxnLst>
                  <a:cxn ang="0">
                    <a:pos x="T0" y="T1"/>
                  </a:cxn>
                  <a:cxn ang="0">
                    <a:pos x="T2" y="T3"/>
                  </a:cxn>
                  <a:cxn ang="0">
                    <a:pos x="T4" y="T5"/>
                  </a:cxn>
                  <a:cxn ang="0">
                    <a:pos x="T6" y="T7"/>
                  </a:cxn>
                  <a:cxn ang="0">
                    <a:pos x="T8" y="T9"/>
                  </a:cxn>
                  <a:cxn ang="0">
                    <a:pos x="T10" y="T11"/>
                  </a:cxn>
                  <a:cxn ang="0">
                    <a:pos x="T12" y="T13"/>
                  </a:cxn>
                </a:cxnLst>
                <a:rect l="0" t="0" r="r" b="b"/>
                <a:pathLst>
                  <a:path w="344" h="445">
                    <a:moveTo>
                      <a:pt x="344" y="343"/>
                    </a:moveTo>
                    <a:cubicBezTo>
                      <a:pt x="344" y="159"/>
                      <a:pt x="198" y="8"/>
                      <a:pt x="16" y="0"/>
                    </a:cubicBezTo>
                    <a:cubicBezTo>
                      <a:pt x="16" y="208"/>
                      <a:pt x="16" y="208"/>
                      <a:pt x="16" y="208"/>
                    </a:cubicBezTo>
                    <a:cubicBezTo>
                      <a:pt x="0" y="208"/>
                      <a:pt x="0" y="208"/>
                      <a:pt x="0" y="208"/>
                    </a:cubicBezTo>
                    <a:cubicBezTo>
                      <a:pt x="0" y="445"/>
                      <a:pt x="0" y="445"/>
                      <a:pt x="0" y="445"/>
                    </a:cubicBezTo>
                    <a:cubicBezTo>
                      <a:pt x="344" y="445"/>
                      <a:pt x="344" y="445"/>
                      <a:pt x="344" y="445"/>
                    </a:cubicBezTo>
                    <a:lnTo>
                      <a:pt x="344" y="34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2" name="Freeform 36"/>
              <p:cNvSpPr>
                <a:spLocks/>
              </p:cNvSpPr>
              <p:nvPr/>
            </p:nvSpPr>
            <p:spPr bwMode="auto">
              <a:xfrm>
                <a:off x="-1031876" y="1625600"/>
                <a:ext cx="71438" cy="330200"/>
              </a:xfrm>
              <a:custGeom>
                <a:avLst/>
                <a:gdLst>
                  <a:gd name="T0" fmla="*/ 0 w 50"/>
                  <a:gd name="T1" fmla="*/ 50 h 231"/>
                  <a:gd name="T2" fmla="*/ 0 w 50"/>
                  <a:gd name="T3" fmla="*/ 181 h 231"/>
                  <a:gd name="T4" fmla="*/ 50 w 50"/>
                  <a:gd name="T5" fmla="*/ 231 h 231"/>
                  <a:gd name="T6" fmla="*/ 50 w 50"/>
                  <a:gd name="T7" fmla="*/ 0 h 231"/>
                  <a:gd name="T8" fmla="*/ 0 w 50"/>
                  <a:gd name="T9" fmla="*/ 50 h 231"/>
                </a:gdLst>
                <a:ahLst/>
                <a:cxnLst>
                  <a:cxn ang="0">
                    <a:pos x="T0" y="T1"/>
                  </a:cxn>
                  <a:cxn ang="0">
                    <a:pos x="T2" y="T3"/>
                  </a:cxn>
                  <a:cxn ang="0">
                    <a:pos x="T4" y="T5"/>
                  </a:cxn>
                  <a:cxn ang="0">
                    <a:pos x="T6" y="T7"/>
                  </a:cxn>
                  <a:cxn ang="0">
                    <a:pos x="T8" y="T9"/>
                  </a:cxn>
                </a:cxnLst>
                <a:rect l="0" t="0" r="r" b="b"/>
                <a:pathLst>
                  <a:path w="50" h="231">
                    <a:moveTo>
                      <a:pt x="0" y="50"/>
                    </a:moveTo>
                    <a:cubicBezTo>
                      <a:pt x="0" y="181"/>
                      <a:pt x="0" y="181"/>
                      <a:pt x="0" y="181"/>
                    </a:cubicBezTo>
                    <a:cubicBezTo>
                      <a:pt x="0" y="208"/>
                      <a:pt x="23" y="231"/>
                      <a:pt x="50" y="231"/>
                    </a:cubicBezTo>
                    <a:cubicBezTo>
                      <a:pt x="50" y="0"/>
                      <a:pt x="50" y="0"/>
                      <a:pt x="50" y="0"/>
                    </a:cubicBezTo>
                    <a:cubicBezTo>
                      <a:pt x="23" y="0"/>
                      <a:pt x="0" y="23"/>
                      <a:pt x="0" y="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3" name="Freeform 37"/>
              <p:cNvSpPr>
                <a:spLocks/>
              </p:cNvSpPr>
              <p:nvPr/>
            </p:nvSpPr>
            <p:spPr bwMode="auto">
              <a:xfrm>
                <a:off x="-960438" y="1625600"/>
                <a:ext cx="71438" cy="330200"/>
              </a:xfrm>
              <a:custGeom>
                <a:avLst/>
                <a:gdLst>
                  <a:gd name="T0" fmla="*/ 50 w 50"/>
                  <a:gd name="T1" fmla="*/ 181 h 231"/>
                  <a:gd name="T2" fmla="*/ 50 w 50"/>
                  <a:gd name="T3" fmla="*/ 50 h 231"/>
                  <a:gd name="T4" fmla="*/ 0 w 50"/>
                  <a:gd name="T5" fmla="*/ 0 h 231"/>
                  <a:gd name="T6" fmla="*/ 0 w 50"/>
                  <a:gd name="T7" fmla="*/ 231 h 231"/>
                  <a:gd name="T8" fmla="*/ 50 w 50"/>
                  <a:gd name="T9" fmla="*/ 181 h 231"/>
                </a:gdLst>
                <a:ahLst/>
                <a:cxnLst>
                  <a:cxn ang="0">
                    <a:pos x="T0" y="T1"/>
                  </a:cxn>
                  <a:cxn ang="0">
                    <a:pos x="T2" y="T3"/>
                  </a:cxn>
                  <a:cxn ang="0">
                    <a:pos x="T4" y="T5"/>
                  </a:cxn>
                  <a:cxn ang="0">
                    <a:pos x="T6" y="T7"/>
                  </a:cxn>
                  <a:cxn ang="0">
                    <a:pos x="T8" y="T9"/>
                  </a:cxn>
                </a:cxnLst>
                <a:rect l="0" t="0" r="r" b="b"/>
                <a:pathLst>
                  <a:path w="50" h="231">
                    <a:moveTo>
                      <a:pt x="50" y="181"/>
                    </a:moveTo>
                    <a:cubicBezTo>
                      <a:pt x="50" y="50"/>
                      <a:pt x="50" y="50"/>
                      <a:pt x="50" y="50"/>
                    </a:cubicBezTo>
                    <a:cubicBezTo>
                      <a:pt x="50" y="23"/>
                      <a:pt x="27" y="0"/>
                      <a:pt x="0" y="0"/>
                    </a:cubicBezTo>
                    <a:cubicBezTo>
                      <a:pt x="0" y="231"/>
                      <a:pt x="0" y="231"/>
                      <a:pt x="0" y="231"/>
                    </a:cubicBezTo>
                    <a:cubicBezTo>
                      <a:pt x="27" y="231"/>
                      <a:pt x="50" y="208"/>
                      <a:pt x="50" y="181"/>
                    </a:cubicBezTo>
                    <a:close/>
                  </a:path>
                </a:pathLst>
              </a:custGeom>
              <a:solidFill>
                <a:srgbClr val="324A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grpSp>
      <p:sp>
        <p:nvSpPr>
          <p:cNvPr id="48" name="Rectangle 47"/>
          <p:cNvSpPr/>
          <p:nvPr/>
        </p:nvSpPr>
        <p:spPr bwMode="auto">
          <a:xfrm>
            <a:off x="2368383" y="3387972"/>
            <a:ext cx="1828800"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NDG Linux Unhatched</a:t>
            </a:r>
            <a:endParaRPr lang="en-US" sz="800" b="1" dirty="0">
              <a:solidFill>
                <a:srgbClr val="004C69"/>
              </a:solidFill>
              <a:ea typeface="Arial Narrow" charset="0"/>
              <a:cs typeface="Arial Narrow" charset="0"/>
            </a:endParaRPr>
          </a:p>
        </p:txBody>
      </p:sp>
      <p:sp>
        <p:nvSpPr>
          <p:cNvPr id="49" name="Rectangle 48"/>
          <p:cNvSpPr/>
          <p:nvPr/>
        </p:nvSpPr>
        <p:spPr bwMode="auto">
          <a:xfrm>
            <a:off x="4422876" y="3312817"/>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NDG Linux Essentials</a:t>
            </a:r>
            <a:endParaRPr lang="en-US" sz="800" b="1" dirty="0">
              <a:solidFill>
                <a:srgbClr val="004C69"/>
              </a:solidFill>
              <a:ea typeface="Arial Narrow" charset="0"/>
              <a:cs typeface="Arial Narrow" charset="0"/>
            </a:endParaRPr>
          </a:p>
        </p:txBody>
      </p:sp>
      <p:sp>
        <p:nvSpPr>
          <p:cNvPr id="50" name="Rectangle 49"/>
          <p:cNvSpPr/>
          <p:nvPr/>
        </p:nvSpPr>
        <p:spPr bwMode="auto">
          <a:xfrm>
            <a:off x="4422876" y="3443403"/>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IT Essentials</a:t>
            </a:r>
            <a:endParaRPr lang="en-US" sz="800" b="1" dirty="0">
              <a:solidFill>
                <a:srgbClr val="004C69"/>
              </a:solidFill>
              <a:ea typeface="Arial Narrow" charset="0"/>
              <a:cs typeface="Arial Narrow" charset="0"/>
            </a:endParaRPr>
          </a:p>
        </p:txBody>
      </p:sp>
      <p:sp>
        <p:nvSpPr>
          <p:cNvPr id="103" name="Freeform 6"/>
          <p:cNvSpPr>
            <a:spLocks noChangeAspect="1" noEditPoints="1"/>
          </p:cNvSpPr>
          <p:nvPr/>
        </p:nvSpPr>
        <p:spPr bwMode="auto">
          <a:xfrm>
            <a:off x="4338591" y="3761305"/>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grpSp>
        <p:nvGrpSpPr>
          <p:cNvPr id="17" name="Group 16"/>
          <p:cNvGrpSpPr>
            <a:grpSpLocks noChangeAspect="1"/>
          </p:cNvGrpSpPr>
          <p:nvPr/>
        </p:nvGrpSpPr>
        <p:grpSpPr>
          <a:xfrm>
            <a:off x="543861" y="3952329"/>
            <a:ext cx="228600" cy="231877"/>
            <a:chOff x="200347" y="3780388"/>
            <a:chExt cx="288472" cy="284989"/>
          </a:xfrm>
        </p:grpSpPr>
        <p:grpSp>
          <p:nvGrpSpPr>
            <p:cNvPr id="264" name="Group 263"/>
            <p:cNvGrpSpPr>
              <a:grpSpLocks noChangeAspect="1"/>
            </p:cNvGrpSpPr>
            <p:nvPr/>
          </p:nvGrpSpPr>
          <p:grpSpPr>
            <a:xfrm>
              <a:off x="200347" y="3780388"/>
              <a:ext cx="288472" cy="284989"/>
              <a:chOff x="2632787" y="1629410"/>
              <a:chExt cx="1817884" cy="1795938"/>
            </a:xfrm>
          </p:grpSpPr>
          <p:sp>
            <p:nvSpPr>
              <p:cNvPr id="266" name="Chord 265"/>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67" name="Chord 266"/>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75" name="Group 174"/>
            <p:cNvGrpSpPr>
              <a:grpSpLocks noChangeAspect="1"/>
            </p:cNvGrpSpPr>
            <p:nvPr/>
          </p:nvGrpSpPr>
          <p:grpSpPr>
            <a:xfrm>
              <a:off x="249801" y="3872427"/>
              <a:ext cx="184469" cy="124097"/>
              <a:chOff x="1011238" y="5345113"/>
              <a:chExt cx="611188" cy="411163"/>
            </a:xfrm>
          </p:grpSpPr>
          <p:sp>
            <p:nvSpPr>
              <p:cNvPr id="177" name="Freeform 16"/>
              <p:cNvSpPr>
                <a:spLocks noEditPoints="1"/>
              </p:cNvSpPr>
              <p:nvPr/>
            </p:nvSpPr>
            <p:spPr bwMode="auto">
              <a:xfrm>
                <a:off x="1011238" y="5345113"/>
                <a:ext cx="611188" cy="411163"/>
              </a:xfrm>
              <a:custGeom>
                <a:avLst/>
                <a:gdLst>
                  <a:gd name="T0" fmla="*/ 351 w 364"/>
                  <a:gd name="T1" fmla="*/ 0 h 244"/>
                  <a:gd name="T2" fmla="*/ 16 w 364"/>
                  <a:gd name="T3" fmla="*/ 0 h 244"/>
                  <a:gd name="T4" fmla="*/ 0 w 364"/>
                  <a:gd name="T5" fmla="*/ 16 h 244"/>
                  <a:gd name="T6" fmla="*/ 0 w 364"/>
                  <a:gd name="T7" fmla="*/ 228 h 244"/>
                  <a:gd name="T8" fmla="*/ 16 w 364"/>
                  <a:gd name="T9" fmla="*/ 244 h 244"/>
                  <a:gd name="T10" fmla="*/ 351 w 364"/>
                  <a:gd name="T11" fmla="*/ 244 h 244"/>
                  <a:gd name="T12" fmla="*/ 364 w 364"/>
                  <a:gd name="T13" fmla="*/ 228 h 244"/>
                  <a:gd name="T14" fmla="*/ 364 w 364"/>
                  <a:gd name="T15" fmla="*/ 16 h 244"/>
                  <a:gd name="T16" fmla="*/ 351 w 364"/>
                  <a:gd name="T17" fmla="*/ 0 h 244"/>
                  <a:gd name="T18" fmla="*/ 324 w 364"/>
                  <a:gd name="T19" fmla="*/ 16 h 244"/>
                  <a:gd name="T20" fmla="*/ 335 w 364"/>
                  <a:gd name="T21" fmla="*/ 28 h 244"/>
                  <a:gd name="T22" fmla="*/ 324 w 364"/>
                  <a:gd name="T23" fmla="*/ 39 h 244"/>
                  <a:gd name="T24" fmla="*/ 312 w 364"/>
                  <a:gd name="T25" fmla="*/ 28 h 244"/>
                  <a:gd name="T26" fmla="*/ 324 w 364"/>
                  <a:gd name="T27" fmla="*/ 16 h 244"/>
                  <a:gd name="T28" fmla="*/ 286 w 364"/>
                  <a:gd name="T29" fmla="*/ 16 h 244"/>
                  <a:gd name="T30" fmla="*/ 297 w 364"/>
                  <a:gd name="T31" fmla="*/ 28 h 244"/>
                  <a:gd name="T32" fmla="*/ 286 w 364"/>
                  <a:gd name="T33" fmla="*/ 39 h 244"/>
                  <a:gd name="T34" fmla="*/ 274 w 364"/>
                  <a:gd name="T35" fmla="*/ 28 h 244"/>
                  <a:gd name="T36" fmla="*/ 286 w 364"/>
                  <a:gd name="T37" fmla="*/ 16 h 244"/>
                  <a:gd name="T38" fmla="*/ 248 w 364"/>
                  <a:gd name="T39" fmla="*/ 16 h 244"/>
                  <a:gd name="T40" fmla="*/ 259 w 364"/>
                  <a:gd name="T41" fmla="*/ 28 h 244"/>
                  <a:gd name="T42" fmla="*/ 248 w 364"/>
                  <a:gd name="T43" fmla="*/ 39 h 244"/>
                  <a:gd name="T44" fmla="*/ 236 w 364"/>
                  <a:gd name="T45" fmla="*/ 28 h 244"/>
                  <a:gd name="T46" fmla="*/ 248 w 364"/>
                  <a:gd name="T47" fmla="*/ 16 h 244"/>
                  <a:gd name="T48" fmla="*/ 336 w 364"/>
                  <a:gd name="T49" fmla="*/ 212 h 244"/>
                  <a:gd name="T50" fmla="*/ 32 w 364"/>
                  <a:gd name="T51" fmla="*/ 212 h 244"/>
                  <a:gd name="T52" fmla="*/ 32 w 364"/>
                  <a:gd name="T53" fmla="*/ 52 h 244"/>
                  <a:gd name="T54" fmla="*/ 336 w 364"/>
                  <a:gd name="T55" fmla="*/ 52 h 244"/>
                  <a:gd name="T56" fmla="*/ 336 w 364"/>
                  <a:gd name="T57" fmla="*/ 21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4" h="244">
                    <a:moveTo>
                      <a:pt x="351" y="0"/>
                    </a:moveTo>
                    <a:cubicBezTo>
                      <a:pt x="16" y="0"/>
                      <a:pt x="16" y="0"/>
                      <a:pt x="16" y="0"/>
                    </a:cubicBezTo>
                    <a:cubicBezTo>
                      <a:pt x="8" y="0"/>
                      <a:pt x="0" y="8"/>
                      <a:pt x="0" y="16"/>
                    </a:cubicBezTo>
                    <a:cubicBezTo>
                      <a:pt x="0" y="228"/>
                      <a:pt x="0" y="228"/>
                      <a:pt x="0" y="228"/>
                    </a:cubicBezTo>
                    <a:cubicBezTo>
                      <a:pt x="0" y="237"/>
                      <a:pt x="8" y="244"/>
                      <a:pt x="16" y="244"/>
                    </a:cubicBezTo>
                    <a:cubicBezTo>
                      <a:pt x="351" y="244"/>
                      <a:pt x="351" y="244"/>
                      <a:pt x="351" y="244"/>
                    </a:cubicBezTo>
                    <a:cubicBezTo>
                      <a:pt x="359" y="244"/>
                      <a:pt x="364" y="237"/>
                      <a:pt x="364" y="228"/>
                    </a:cubicBezTo>
                    <a:cubicBezTo>
                      <a:pt x="364" y="16"/>
                      <a:pt x="364" y="16"/>
                      <a:pt x="364" y="16"/>
                    </a:cubicBezTo>
                    <a:cubicBezTo>
                      <a:pt x="364" y="8"/>
                      <a:pt x="359" y="0"/>
                      <a:pt x="351" y="0"/>
                    </a:cubicBezTo>
                    <a:close/>
                    <a:moveTo>
                      <a:pt x="324" y="16"/>
                    </a:moveTo>
                    <a:cubicBezTo>
                      <a:pt x="330" y="16"/>
                      <a:pt x="335" y="21"/>
                      <a:pt x="335" y="28"/>
                    </a:cubicBezTo>
                    <a:cubicBezTo>
                      <a:pt x="335" y="34"/>
                      <a:pt x="330" y="39"/>
                      <a:pt x="324" y="39"/>
                    </a:cubicBezTo>
                    <a:cubicBezTo>
                      <a:pt x="317" y="39"/>
                      <a:pt x="312" y="34"/>
                      <a:pt x="312" y="28"/>
                    </a:cubicBezTo>
                    <a:cubicBezTo>
                      <a:pt x="312" y="21"/>
                      <a:pt x="317" y="16"/>
                      <a:pt x="324" y="16"/>
                    </a:cubicBezTo>
                    <a:close/>
                    <a:moveTo>
                      <a:pt x="286" y="16"/>
                    </a:moveTo>
                    <a:cubicBezTo>
                      <a:pt x="292" y="16"/>
                      <a:pt x="297" y="21"/>
                      <a:pt x="297" y="28"/>
                    </a:cubicBezTo>
                    <a:cubicBezTo>
                      <a:pt x="297" y="34"/>
                      <a:pt x="292" y="39"/>
                      <a:pt x="286" y="39"/>
                    </a:cubicBezTo>
                    <a:cubicBezTo>
                      <a:pt x="280" y="39"/>
                      <a:pt x="274" y="34"/>
                      <a:pt x="274" y="28"/>
                    </a:cubicBezTo>
                    <a:cubicBezTo>
                      <a:pt x="274" y="21"/>
                      <a:pt x="280" y="16"/>
                      <a:pt x="286" y="16"/>
                    </a:cubicBezTo>
                    <a:close/>
                    <a:moveTo>
                      <a:pt x="248" y="16"/>
                    </a:moveTo>
                    <a:cubicBezTo>
                      <a:pt x="254" y="16"/>
                      <a:pt x="259" y="21"/>
                      <a:pt x="259" y="28"/>
                    </a:cubicBezTo>
                    <a:cubicBezTo>
                      <a:pt x="259" y="34"/>
                      <a:pt x="254" y="39"/>
                      <a:pt x="248" y="39"/>
                    </a:cubicBezTo>
                    <a:cubicBezTo>
                      <a:pt x="242" y="39"/>
                      <a:pt x="236" y="34"/>
                      <a:pt x="236" y="28"/>
                    </a:cubicBezTo>
                    <a:cubicBezTo>
                      <a:pt x="236" y="21"/>
                      <a:pt x="242" y="16"/>
                      <a:pt x="248" y="16"/>
                    </a:cubicBezTo>
                    <a:close/>
                    <a:moveTo>
                      <a:pt x="336" y="212"/>
                    </a:moveTo>
                    <a:cubicBezTo>
                      <a:pt x="32" y="212"/>
                      <a:pt x="32" y="212"/>
                      <a:pt x="32" y="212"/>
                    </a:cubicBezTo>
                    <a:cubicBezTo>
                      <a:pt x="32" y="52"/>
                      <a:pt x="32" y="52"/>
                      <a:pt x="32" y="52"/>
                    </a:cubicBezTo>
                    <a:cubicBezTo>
                      <a:pt x="336" y="52"/>
                      <a:pt x="336" y="52"/>
                      <a:pt x="336" y="52"/>
                    </a:cubicBezTo>
                    <a:lnTo>
                      <a:pt x="336" y="21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8" name="Freeform 17"/>
              <p:cNvSpPr>
                <a:spLocks/>
              </p:cNvSpPr>
              <p:nvPr/>
            </p:nvSpPr>
            <p:spPr bwMode="auto">
              <a:xfrm>
                <a:off x="1146176" y="5507038"/>
                <a:ext cx="114300" cy="131763"/>
              </a:xfrm>
              <a:custGeom>
                <a:avLst/>
                <a:gdLst>
                  <a:gd name="T0" fmla="*/ 72 w 72"/>
                  <a:gd name="T1" fmla="*/ 61 h 83"/>
                  <a:gd name="T2" fmla="*/ 20 w 72"/>
                  <a:gd name="T3" fmla="*/ 41 h 83"/>
                  <a:gd name="T4" fmla="*/ 72 w 72"/>
                  <a:gd name="T5" fmla="*/ 21 h 83"/>
                  <a:gd name="T6" fmla="*/ 72 w 72"/>
                  <a:gd name="T7" fmla="*/ 0 h 83"/>
                  <a:gd name="T8" fmla="*/ 0 w 72"/>
                  <a:gd name="T9" fmla="*/ 32 h 83"/>
                  <a:gd name="T10" fmla="*/ 0 w 72"/>
                  <a:gd name="T11" fmla="*/ 50 h 83"/>
                  <a:gd name="T12" fmla="*/ 72 w 72"/>
                  <a:gd name="T13" fmla="*/ 83 h 83"/>
                  <a:gd name="T14" fmla="*/ 72 w 72"/>
                  <a:gd name="T15" fmla="*/ 61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83">
                    <a:moveTo>
                      <a:pt x="72" y="61"/>
                    </a:moveTo>
                    <a:lnTo>
                      <a:pt x="20" y="41"/>
                    </a:lnTo>
                    <a:lnTo>
                      <a:pt x="72" y="21"/>
                    </a:lnTo>
                    <a:lnTo>
                      <a:pt x="72" y="0"/>
                    </a:lnTo>
                    <a:lnTo>
                      <a:pt x="0" y="32"/>
                    </a:lnTo>
                    <a:lnTo>
                      <a:pt x="0" y="50"/>
                    </a:lnTo>
                    <a:lnTo>
                      <a:pt x="72" y="83"/>
                    </a:lnTo>
                    <a:lnTo>
                      <a:pt x="72" y="61"/>
                    </a:lnTo>
                    <a:close/>
                  </a:path>
                </a:pathLst>
              </a:custGeom>
              <a:solidFill>
                <a:srgbClr val="4E4E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79" name="Freeform 18"/>
              <p:cNvSpPr>
                <a:spLocks/>
              </p:cNvSpPr>
              <p:nvPr/>
            </p:nvSpPr>
            <p:spPr bwMode="auto">
              <a:xfrm>
                <a:off x="1273176" y="5480050"/>
                <a:ext cx="68263" cy="182563"/>
              </a:xfrm>
              <a:custGeom>
                <a:avLst/>
                <a:gdLst>
                  <a:gd name="T0" fmla="*/ 43 w 43"/>
                  <a:gd name="T1" fmla="*/ 0 h 115"/>
                  <a:gd name="T2" fmla="*/ 28 w 43"/>
                  <a:gd name="T3" fmla="*/ 0 h 115"/>
                  <a:gd name="T4" fmla="*/ 0 w 43"/>
                  <a:gd name="T5" fmla="*/ 115 h 115"/>
                  <a:gd name="T6" fmla="*/ 16 w 43"/>
                  <a:gd name="T7" fmla="*/ 115 h 115"/>
                  <a:gd name="T8" fmla="*/ 43 w 43"/>
                  <a:gd name="T9" fmla="*/ 0 h 115"/>
                </a:gdLst>
                <a:ahLst/>
                <a:cxnLst>
                  <a:cxn ang="0">
                    <a:pos x="T0" y="T1"/>
                  </a:cxn>
                  <a:cxn ang="0">
                    <a:pos x="T2" y="T3"/>
                  </a:cxn>
                  <a:cxn ang="0">
                    <a:pos x="T4" y="T5"/>
                  </a:cxn>
                  <a:cxn ang="0">
                    <a:pos x="T6" y="T7"/>
                  </a:cxn>
                  <a:cxn ang="0">
                    <a:pos x="T8" y="T9"/>
                  </a:cxn>
                </a:cxnLst>
                <a:rect l="0" t="0" r="r" b="b"/>
                <a:pathLst>
                  <a:path w="43" h="115">
                    <a:moveTo>
                      <a:pt x="43" y="0"/>
                    </a:moveTo>
                    <a:lnTo>
                      <a:pt x="28" y="0"/>
                    </a:lnTo>
                    <a:lnTo>
                      <a:pt x="0" y="115"/>
                    </a:lnTo>
                    <a:lnTo>
                      <a:pt x="16" y="115"/>
                    </a:lnTo>
                    <a:lnTo>
                      <a:pt x="43" y="0"/>
                    </a:ln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80" name="Freeform 19"/>
              <p:cNvSpPr>
                <a:spLocks/>
              </p:cNvSpPr>
              <p:nvPr/>
            </p:nvSpPr>
            <p:spPr bwMode="auto">
              <a:xfrm>
                <a:off x="1354138" y="5507038"/>
                <a:ext cx="114300" cy="131763"/>
              </a:xfrm>
              <a:custGeom>
                <a:avLst/>
                <a:gdLst>
                  <a:gd name="T0" fmla="*/ 72 w 72"/>
                  <a:gd name="T1" fmla="*/ 32 h 83"/>
                  <a:gd name="T2" fmla="*/ 0 w 72"/>
                  <a:gd name="T3" fmla="*/ 0 h 83"/>
                  <a:gd name="T4" fmla="*/ 0 w 72"/>
                  <a:gd name="T5" fmla="*/ 21 h 83"/>
                  <a:gd name="T6" fmla="*/ 52 w 72"/>
                  <a:gd name="T7" fmla="*/ 41 h 83"/>
                  <a:gd name="T8" fmla="*/ 0 w 72"/>
                  <a:gd name="T9" fmla="*/ 61 h 83"/>
                  <a:gd name="T10" fmla="*/ 0 w 72"/>
                  <a:gd name="T11" fmla="*/ 83 h 83"/>
                  <a:gd name="T12" fmla="*/ 72 w 72"/>
                  <a:gd name="T13" fmla="*/ 50 h 83"/>
                  <a:gd name="T14" fmla="*/ 72 w 72"/>
                  <a:gd name="T15" fmla="*/ 3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83">
                    <a:moveTo>
                      <a:pt x="72" y="32"/>
                    </a:moveTo>
                    <a:lnTo>
                      <a:pt x="0" y="0"/>
                    </a:lnTo>
                    <a:lnTo>
                      <a:pt x="0" y="21"/>
                    </a:lnTo>
                    <a:lnTo>
                      <a:pt x="52" y="41"/>
                    </a:lnTo>
                    <a:lnTo>
                      <a:pt x="0" y="61"/>
                    </a:lnTo>
                    <a:lnTo>
                      <a:pt x="0" y="83"/>
                    </a:lnTo>
                    <a:lnTo>
                      <a:pt x="72" y="50"/>
                    </a:lnTo>
                    <a:lnTo>
                      <a:pt x="72" y="32"/>
                    </a:ln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81" name="Freeform 20"/>
              <p:cNvSpPr>
                <a:spLocks/>
              </p:cNvSpPr>
              <p:nvPr/>
            </p:nvSpPr>
            <p:spPr bwMode="auto">
              <a:xfrm>
                <a:off x="1011238" y="5345113"/>
                <a:ext cx="301625" cy="411163"/>
              </a:xfrm>
              <a:custGeom>
                <a:avLst/>
                <a:gdLst>
                  <a:gd name="T0" fmla="*/ 180 w 180"/>
                  <a:gd name="T1" fmla="*/ 212 h 244"/>
                  <a:gd name="T2" fmla="*/ 32 w 180"/>
                  <a:gd name="T3" fmla="*/ 212 h 244"/>
                  <a:gd name="T4" fmla="*/ 32 w 180"/>
                  <a:gd name="T5" fmla="*/ 52 h 244"/>
                  <a:gd name="T6" fmla="*/ 180 w 180"/>
                  <a:gd name="T7" fmla="*/ 52 h 244"/>
                  <a:gd name="T8" fmla="*/ 180 w 180"/>
                  <a:gd name="T9" fmla="*/ 0 h 244"/>
                  <a:gd name="T10" fmla="*/ 16 w 180"/>
                  <a:gd name="T11" fmla="*/ 0 h 244"/>
                  <a:gd name="T12" fmla="*/ 0 w 180"/>
                  <a:gd name="T13" fmla="*/ 16 h 244"/>
                  <a:gd name="T14" fmla="*/ 0 w 180"/>
                  <a:gd name="T15" fmla="*/ 228 h 244"/>
                  <a:gd name="T16" fmla="*/ 16 w 180"/>
                  <a:gd name="T17" fmla="*/ 244 h 244"/>
                  <a:gd name="T18" fmla="*/ 180 w 180"/>
                  <a:gd name="T19" fmla="*/ 244 h 244"/>
                  <a:gd name="T20" fmla="*/ 180 w 180"/>
                  <a:gd name="T21" fmla="*/ 21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244">
                    <a:moveTo>
                      <a:pt x="180" y="212"/>
                    </a:moveTo>
                    <a:cubicBezTo>
                      <a:pt x="32" y="212"/>
                      <a:pt x="32" y="212"/>
                      <a:pt x="32" y="212"/>
                    </a:cubicBezTo>
                    <a:cubicBezTo>
                      <a:pt x="32" y="52"/>
                      <a:pt x="32" y="52"/>
                      <a:pt x="32" y="52"/>
                    </a:cubicBezTo>
                    <a:cubicBezTo>
                      <a:pt x="180" y="52"/>
                      <a:pt x="180" y="52"/>
                      <a:pt x="180" y="52"/>
                    </a:cubicBezTo>
                    <a:cubicBezTo>
                      <a:pt x="180" y="0"/>
                      <a:pt x="180" y="0"/>
                      <a:pt x="180" y="0"/>
                    </a:cubicBezTo>
                    <a:cubicBezTo>
                      <a:pt x="16" y="0"/>
                      <a:pt x="16" y="0"/>
                      <a:pt x="16" y="0"/>
                    </a:cubicBezTo>
                    <a:cubicBezTo>
                      <a:pt x="8" y="0"/>
                      <a:pt x="0" y="8"/>
                      <a:pt x="0" y="16"/>
                    </a:cubicBezTo>
                    <a:cubicBezTo>
                      <a:pt x="0" y="228"/>
                      <a:pt x="0" y="228"/>
                      <a:pt x="0" y="228"/>
                    </a:cubicBezTo>
                    <a:cubicBezTo>
                      <a:pt x="0" y="237"/>
                      <a:pt x="8" y="244"/>
                      <a:pt x="16" y="244"/>
                    </a:cubicBezTo>
                    <a:cubicBezTo>
                      <a:pt x="180" y="244"/>
                      <a:pt x="180" y="244"/>
                      <a:pt x="180" y="244"/>
                    </a:cubicBezTo>
                    <a:lnTo>
                      <a:pt x="180" y="21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82" name="Freeform 21"/>
              <p:cNvSpPr>
                <a:spLocks/>
              </p:cNvSpPr>
              <p:nvPr/>
            </p:nvSpPr>
            <p:spPr bwMode="auto">
              <a:xfrm>
                <a:off x="1146176" y="5507038"/>
                <a:ext cx="114300" cy="131763"/>
              </a:xfrm>
              <a:custGeom>
                <a:avLst/>
                <a:gdLst>
                  <a:gd name="T0" fmla="*/ 72 w 72"/>
                  <a:gd name="T1" fmla="*/ 61 h 83"/>
                  <a:gd name="T2" fmla="*/ 20 w 72"/>
                  <a:gd name="T3" fmla="*/ 41 h 83"/>
                  <a:gd name="T4" fmla="*/ 72 w 72"/>
                  <a:gd name="T5" fmla="*/ 21 h 83"/>
                  <a:gd name="T6" fmla="*/ 72 w 72"/>
                  <a:gd name="T7" fmla="*/ 0 h 83"/>
                  <a:gd name="T8" fmla="*/ 0 w 72"/>
                  <a:gd name="T9" fmla="*/ 32 h 83"/>
                  <a:gd name="T10" fmla="*/ 0 w 72"/>
                  <a:gd name="T11" fmla="*/ 50 h 83"/>
                  <a:gd name="T12" fmla="*/ 72 w 72"/>
                  <a:gd name="T13" fmla="*/ 83 h 83"/>
                  <a:gd name="T14" fmla="*/ 72 w 72"/>
                  <a:gd name="T15" fmla="*/ 61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83">
                    <a:moveTo>
                      <a:pt x="72" y="61"/>
                    </a:moveTo>
                    <a:lnTo>
                      <a:pt x="20" y="41"/>
                    </a:lnTo>
                    <a:lnTo>
                      <a:pt x="72" y="21"/>
                    </a:lnTo>
                    <a:lnTo>
                      <a:pt x="72" y="0"/>
                    </a:lnTo>
                    <a:lnTo>
                      <a:pt x="0" y="32"/>
                    </a:lnTo>
                    <a:lnTo>
                      <a:pt x="0" y="50"/>
                    </a:lnTo>
                    <a:lnTo>
                      <a:pt x="72" y="83"/>
                    </a:lnTo>
                    <a:lnTo>
                      <a:pt x="72" y="6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83" name="Freeform 22"/>
              <p:cNvSpPr>
                <a:spLocks/>
              </p:cNvSpPr>
              <p:nvPr/>
            </p:nvSpPr>
            <p:spPr bwMode="auto">
              <a:xfrm>
                <a:off x="1273176" y="5480050"/>
                <a:ext cx="44450" cy="182563"/>
              </a:xfrm>
              <a:custGeom>
                <a:avLst/>
                <a:gdLst>
                  <a:gd name="T0" fmla="*/ 25 w 28"/>
                  <a:gd name="T1" fmla="*/ 0 h 115"/>
                  <a:gd name="T2" fmla="*/ 28 w 28"/>
                  <a:gd name="T3" fmla="*/ 0 h 115"/>
                  <a:gd name="T4" fmla="*/ 0 w 28"/>
                  <a:gd name="T5" fmla="*/ 115 h 115"/>
                  <a:gd name="T6" fmla="*/ 16 w 28"/>
                  <a:gd name="T7" fmla="*/ 115 h 115"/>
                  <a:gd name="T8" fmla="*/ 25 w 28"/>
                  <a:gd name="T9" fmla="*/ 65 h 115"/>
                  <a:gd name="T10" fmla="*/ 25 w 28"/>
                  <a:gd name="T11" fmla="*/ 0 h 115"/>
                </a:gdLst>
                <a:ahLst/>
                <a:cxnLst>
                  <a:cxn ang="0">
                    <a:pos x="T0" y="T1"/>
                  </a:cxn>
                  <a:cxn ang="0">
                    <a:pos x="T2" y="T3"/>
                  </a:cxn>
                  <a:cxn ang="0">
                    <a:pos x="T4" y="T5"/>
                  </a:cxn>
                  <a:cxn ang="0">
                    <a:pos x="T6" y="T7"/>
                  </a:cxn>
                  <a:cxn ang="0">
                    <a:pos x="T8" y="T9"/>
                  </a:cxn>
                  <a:cxn ang="0">
                    <a:pos x="T10" y="T11"/>
                  </a:cxn>
                </a:cxnLst>
                <a:rect l="0" t="0" r="r" b="b"/>
                <a:pathLst>
                  <a:path w="28" h="115">
                    <a:moveTo>
                      <a:pt x="25" y="0"/>
                    </a:moveTo>
                    <a:lnTo>
                      <a:pt x="28" y="0"/>
                    </a:lnTo>
                    <a:lnTo>
                      <a:pt x="0" y="115"/>
                    </a:lnTo>
                    <a:lnTo>
                      <a:pt x="16" y="115"/>
                    </a:lnTo>
                    <a:lnTo>
                      <a:pt x="25" y="65"/>
                    </a:lnTo>
                    <a:lnTo>
                      <a:pt x="25" y="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grpSp>
      </p:grpSp>
      <p:sp>
        <p:nvSpPr>
          <p:cNvPr id="176" name="TextBox 175"/>
          <p:cNvSpPr txBox="1"/>
          <p:nvPr/>
        </p:nvSpPr>
        <p:spPr>
          <a:xfrm>
            <a:off x="844189" y="3948796"/>
            <a:ext cx="960882" cy="238507"/>
          </a:xfrm>
          <a:prstGeom prst="rect">
            <a:avLst/>
          </a:prstGeom>
          <a:noFill/>
        </p:spPr>
        <p:txBody>
          <a:bodyPr wrap="square" lIns="0" tIns="34280" rIns="0" bIns="34280">
            <a:spAutoFit/>
          </a:bodyPr>
          <a:lstStyle/>
          <a:p>
            <a:pPr defTabSz="685622">
              <a:defRPr/>
            </a:pPr>
            <a:r>
              <a:rPr lang="en-US" sz="1100" dirty="0" smtClean="0">
                <a:solidFill>
                  <a:srgbClr val="FFFFFF"/>
                </a:solidFill>
                <a:latin typeface="Arial"/>
                <a:ea typeface="Arial Narrow" charset="0"/>
                <a:cs typeface="Arial Narrow" charset="0"/>
              </a:rPr>
              <a:t>Programming</a:t>
            </a:r>
            <a:endParaRPr lang="en-US" sz="1100" dirty="0">
              <a:solidFill>
                <a:srgbClr val="FFFFFF"/>
              </a:solidFill>
              <a:latin typeface="Arial"/>
              <a:ea typeface="Arial Narrow" charset="0"/>
              <a:cs typeface="Arial Narrow" charset="0"/>
            </a:endParaRPr>
          </a:p>
        </p:txBody>
      </p:sp>
      <p:sp>
        <p:nvSpPr>
          <p:cNvPr id="195" name="TextBox 194"/>
          <p:cNvSpPr txBox="1"/>
          <p:nvPr/>
        </p:nvSpPr>
        <p:spPr>
          <a:xfrm>
            <a:off x="844189" y="3363053"/>
            <a:ext cx="676108" cy="238507"/>
          </a:xfrm>
          <a:prstGeom prst="rect">
            <a:avLst/>
          </a:prstGeom>
          <a:noFill/>
        </p:spPr>
        <p:txBody>
          <a:bodyPr wrap="square" lIns="0" tIns="34280" rIns="0" bIns="34280">
            <a:spAutoFit/>
          </a:bodyPr>
          <a:lstStyle/>
          <a:p>
            <a:pPr defTabSz="685622">
              <a:defRPr/>
            </a:pPr>
            <a:r>
              <a:rPr lang="en-US" sz="1100" dirty="0" smtClean="0">
                <a:solidFill>
                  <a:srgbClr val="FFFFFF"/>
                </a:solidFill>
                <a:latin typeface="Arial"/>
                <a:ea typeface="Arial Narrow" charset="0"/>
                <a:cs typeface="Arial Narrow" charset="0"/>
              </a:rPr>
              <a:t>OS &amp; IT</a:t>
            </a:r>
            <a:endParaRPr lang="en-US" sz="1100" dirty="0">
              <a:solidFill>
                <a:srgbClr val="FFFFFF"/>
              </a:solidFill>
              <a:latin typeface="Arial"/>
              <a:ea typeface="Arial Narrow" charset="0"/>
              <a:cs typeface="Arial Narrow" charset="0"/>
            </a:endParaRPr>
          </a:p>
        </p:txBody>
      </p:sp>
      <p:grpSp>
        <p:nvGrpSpPr>
          <p:cNvPr id="16" name="Group 15"/>
          <p:cNvGrpSpPr>
            <a:grpSpLocks noChangeAspect="1"/>
          </p:cNvGrpSpPr>
          <p:nvPr/>
        </p:nvGrpSpPr>
        <p:grpSpPr>
          <a:xfrm>
            <a:off x="543861" y="3365162"/>
            <a:ext cx="228600" cy="231877"/>
            <a:chOff x="195089" y="3333700"/>
            <a:chExt cx="288472" cy="284989"/>
          </a:xfrm>
        </p:grpSpPr>
        <p:grpSp>
          <p:nvGrpSpPr>
            <p:cNvPr id="258" name="Group 257"/>
            <p:cNvGrpSpPr>
              <a:grpSpLocks noChangeAspect="1"/>
            </p:cNvGrpSpPr>
            <p:nvPr/>
          </p:nvGrpSpPr>
          <p:grpSpPr>
            <a:xfrm>
              <a:off x="195089" y="3333700"/>
              <a:ext cx="288472" cy="284989"/>
              <a:chOff x="2632787" y="1629410"/>
              <a:chExt cx="1817884" cy="1795938"/>
            </a:xfrm>
          </p:grpSpPr>
          <p:sp>
            <p:nvSpPr>
              <p:cNvPr id="260" name="Chord 259"/>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261" name="Chord 260"/>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96" name="Group 195"/>
            <p:cNvGrpSpPr>
              <a:grpSpLocks noChangeAspect="1"/>
            </p:cNvGrpSpPr>
            <p:nvPr/>
          </p:nvGrpSpPr>
          <p:grpSpPr>
            <a:xfrm>
              <a:off x="241106" y="3396713"/>
              <a:ext cx="205157" cy="182880"/>
              <a:chOff x="-576263" y="1677988"/>
              <a:chExt cx="628651" cy="560387"/>
            </a:xfrm>
          </p:grpSpPr>
          <p:sp>
            <p:nvSpPr>
              <p:cNvPr id="197" name="Freeform 32"/>
              <p:cNvSpPr>
                <a:spLocks noEditPoints="1"/>
              </p:cNvSpPr>
              <p:nvPr/>
            </p:nvSpPr>
            <p:spPr bwMode="auto">
              <a:xfrm>
                <a:off x="-576263" y="1677988"/>
                <a:ext cx="231775" cy="461962"/>
              </a:xfrm>
              <a:custGeom>
                <a:avLst/>
                <a:gdLst>
                  <a:gd name="T0" fmla="*/ 317 w 317"/>
                  <a:gd name="T1" fmla="*/ 0 h 633"/>
                  <a:gd name="T2" fmla="*/ 317 w 317"/>
                  <a:gd name="T3" fmla="*/ 0 h 633"/>
                  <a:gd name="T4" fmla="*/ 0 w 317"/>
                  <a:gd name="T5" fmla="*/ 321 h 633"/>
                  <a:gd name="T6" fmla="*/ 317 w 317"/>
                  <a:gd name="T7" fmla="*/ 633 h 633"/>
                  <a:gd name="T8" fmla="*/ 317 w 317"/>
                  <a:gd name="T9" fmla="*/ 633 h 633"/>
                  <a:gd name="T10" fmla="*/ 317 w 317"/>
                  <a:gd name="T11" fmla="*/ 0 h 633"/>
                  <a:gd name="T12" fmla="*/ 317 w 317"/>
                  <a:gd name="T13" fmla="*/ 0 h 633"/>
                  <a:gd name="T14" fmla="*/ 223 w 317"/>
                  <a:gd name="T15" fmla="*/ 69 h 633"/>
                  <a:gd name="T16" fmla="*/ 171 w 317"/>
                  <a:gd name="T17" fmla="*/ 139 h 633"/>
                  <a:gd name="T18" fmla="*/ 146 w 317"/>
                  <a:gd name="T19" fmla="*/ 121 h 633"/>
                  <a:gd name="T20" fmla="*/ 223 w 317"/>
                  <a:gd name="T21" fmla="*/ 69 h 633"/>
                  <a:gd name="T22" fmla="*/ 111 w 317"/>
                  <a:gd name="T23" fmla="*/ 156 h 633"/>
                  <a:gd name="T24" fmla="*/ 154 w 317"/>
                  <a:gd name="T25" fmla="*/ 191 h 633"/>
                  <a:gd name="T26" fmla="*/ 128 w 317"/>
                  <a:gd name="T27" fmla="*/ 295 h 633"/>
                  <a:gd name="T28" fmla="*/ 51 w 317"/>
                  <a:gd name="T29" fmla="*/ 295 h 633"/>
                  <a:gd name="T30" fmla="*/ 111 w 317"/>
                  <a:gd name="T31" fmla="*/ 156 h 633"/>
                  <a:gd name="T32" fmla="*/ 51 w 317"/>
                  <a:gd name="T33" fmla="*/ 347 h 633"/>
                  <a:gd name="T34" fmla="*/ 128 w 317"/>
                  <a:gd name="T35" fmla="*/ 347 h 633"/>
                  <a:gd name="T36" fmla="*/ 154 w 317"/>
                  <a:gd name="T37" fmla="*/ 451 h 633"/>
                  <a:gd name="T38" fmla="*/ 111 w 317"/>
                  <a:gd name="T39" fmla="*/ 477 h 633"/>
                  <a:gd name="T40" fmla="*/ 51 w 317"/>
                  <a:gd name="T41" fmla="*/ 347 h 633"/>
                  <a:gd name="T42" fmla="*/ 146 w 317"/>
                  <a:gd name="T43" fmla="*/ 521 h 633"/>
                  <a:gd name="T44" fmla="*/ 171 w 317"/>
                  <a:gd name="T45" fmla="*/ 494 h 633"/>
                  <a:gd name="T46" fmla="*/ 223 w 317"/>
                  <a:gd name="T47" fmla="*/ 564 h 633"/>
                  <a:gd name="T48" fmla="*/ 146 w 317"/>
                  <a:gd name="T49" fmla="*/ 521 h 633"/>
                  <a:gd name="T50" fmla="*/ 291 w 317"/>
                  <a:gd name="T51" fmla="*/ 555 h 633"/>
                  <a:gd name="T52" fmla="*/ 223 w 317"/>
                  <a:gd name="T53" fmla="*/ 477 h 633"/>
                  <a:gd name="T54" fmla="*/ 291 w 317"/>
                  <a:gd name="T55" fmla="*/ 468 h 633"/>
                  <a:gd name="T56" fmla="*/ 291 w 317"/>
                  <a:gd name="T57" fmla="*/ 555 h 633"/>
                  <a:gd name="T58" fmla="*/ 291 w 317"/>
                  <a:gd name="T59" fmla="*/ 555 h 633"/>
                  <a:gd name="T60" fmla="*/ 291 w 317"/>
                  <a:gd name="T61" fmla="*/ 408 h 633"/>
                  <a:gd name="T62" fmla="*/ 206 w 317"/>
                  <a:gd name="T63" fmla="*/ 425 h 633"/>
                  <a:gd name="T64" fmla="*/ 189 w 317"/>
                  <a:gd name="T65" fmla="*/ 347 h 633"/>
                  <a:gd name="T66" fmla="*/ 291 w 317"/>
                  <a:gd name="T67" fmla="*/ 347 h 633"/>
                  <a:gd name="T68" fmla="*/ 291 w 317"/>
                  <a:gd name="T69" fmla="*/ 408 h 633"/>
                  <a:gd name="T70" fmla="*/ 291 w 317"/>
                  <a:gd name="T71" fmla="*/ 408 h 633"/>
                  <a:gd name="T72" fmla="*/ 291 w 317"/>
                  <a:gd name="T73" fmla="*/ 295 h 633"/>
                  <a:gd name="T74" fmla="*/ 189 w 317"/>
                  <a:gd name="T75" fmla="*/ 295 h 633"/>
                  <a:gd name="T76" fmla="*/ 206 w 317"/>
                  <a:gd name="T77" fmla="*/ 208 h 633"/>
                  <a:gd name="T78" fmla="*/ 291 w 317"/>
                  <a:gd name="T79" fmla="*/ 226 h 633"/>
                  <a:gd name="T80" fmla="*/ 291 w 317"/>
                  <a:gd name="T81" fmla="*/ 295 h 633"/>
                  <a:gd name="T82" fmla="*/ 291 w 317"/>
                  <a:gd name="T83" fmla="*/ 295 h 633"/>
                  <a:gd name="T84" fmla="*/ 291 w 317"/>
                  <a:gd name="T85" fmla="*/ 174 h 633"/>
                  <a:gd name="T86" fmla="*/ 223 w 317"/>
                  <a:gd name="T87" fmla="*/ 156 h 633"/>
                  <a:gd name="T88" fmla="*/ 291 w 317"/>
                  <a:gd name="T89" fmla="*/ 78 h 633"/>
                  <a:gd name="T90" fmla="*/ 291 w 317"/>
                  <a:gd name="T91" fmla="*/ 174 h 633"/>
                  <a:gd name="T92" fmla="*/ 291 w 317"/>
                  <a:gd name="T93" fmla="*/ 174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7" h="633">
                    <a:moveTo>
                      <a:pt x="317" y="0"/>
                    </a:moveTo>
                    <a:cubicBezTo>
                      <a:pt x="317" y="0"/>
                      <a:pt x="317" y="0"/>
                      <a:pt x="317" y="0"/>
                    </a:cubicBezTo>
                    <a:cubicBezTo>
                      <a:pt x="137" y="0"/>
                      <a:pt x="0" y="147"/>
                      <a:pt x="0" y="321"/>
                    </a:cubicBezTo>
                    <a:cubicBezTo>
                      <a:pt x="0" y="494"/>
                      <a:pt x="137" y="633"/>
                      <a:pt x="317" y="633"/>
                    </a:cubicBezTo>
                    <a:cubicBezTo>
                      <a:pt x="317" y="633"/>
                      <a:pt x="317" y="633"/>
                      <a:pt x="317" y="633"/>
                    </a:cubicBezTo>
                    <a:cubicBezTo>
                      <a:pt x="317" y="0"/>
                      <a:pt x="317" y="0"/>
                      <a:pt x="317" y="0"/>
                    </a:cubicBezTo>
                    <a:cubicBezTo>
                      <a:pt x="317" y="0"/>
                      <a:pt x="317" y="0"/>
                      <a:pt x="317" y="0"/>
                    </a:cubicBezTo>
                    <a:close/>
                    <a:moveTo>
                      <a:pt x="223" y="69"/>
                    </a:moveTo>
                    <a:cubicBezTo>
                      <a:pt x="206" y="95"/>
                      <a:pt x="189" y="113"/>
                      <a:pt x="171" y="139"/>
                    </a:cubicBezTo>
                    <a:cubicBezTo>
                      <a:pt x="163" y="130"/>
                      <a:pt x="154" y="130"/>
                      <a:pt x="146" y="121"/>
                    </a:cubicBezTo>
                    <a:cubicBezTo>
                      <a:pt x="163" y="104"/>
                      <a:pt x="189" y="87"/>
                      <a:pt x="223" y="69"/>
                    </a:cubicBezTo>
                    <a:close/>
                    <a:moveTo>
                      <a:pt x="111" y="156"/>
                    </a:moveTo>
                    <a:cubicBezTo>
                      <a:pt x="120" y="165"/>
                      <a:pt x="137" y="182"/>
                      <a:pt x="154" y="191"/>
                    </a:cubicBezTo>
                    <a:cubicBezTo>
                      <a:pt x="146" y="217"/>
                      <a:pt x="137" y="252"/>
                      <a:pt x="128" y="295"/>
                    </a:cubicBezTo>
                    <a:cubicBezTo>
                      <a:pt x="51" y="295"/>
                      <a:pt x="51" y="295"/>
                      <a:pt x="51" y="295"/>
                    </a:cubicBezTo>
                    <a:cubicBezTo>
                      <a:pt x="60" y="243"/>
                      <a:pt x="77" y="200"/>
                      <a:pt x="111" y="156"/>
                    </a:cubicBezTo>
                    <a:close/>
                    <a:moveTo>
                      <a:pt x="51" y="347"/>
                    </a:moveTo>
                    <a:cubicBezTo>
                      <a:pt x="128" y="347"/>
                      <a:pt x="128" y="347"/>
                      <a:pt x="128" y="347"/>
                    </a:cubicBezTo>
                    <a:cubicBezTo>
                      <a:pt x="137" y="382"/>
                      <a:pt x="146" y="416"/>
                      <a:pt x="154" y="451"/>
                    </a:cubicBezTo>
                    <a:cubicBezTo>
                      <a:pt x="137" y="460"/>
                      <a:pt x="120" y="468"/>
                      <a:pt x="111" y="477"/>
                    </a:cubicBezTo>
                    <a:cubicBezTo>
                      <a:pt x="77" y="442"/>
                      <a:pt x="60" y="399"/>
                      <a:pt x="51" y="347"/>
                    </a:cubicBezTo>
                    <a:close/>
                    <a:moveTo>
                      <a:pt x="146" y="521"/>
                    </a:moveTo>
                    <a:cubicBezTo>
                      <a:pt x="154" y="512"/>
                      <a:pt x="163" y="503"/>
                      <a:pt x="171" y="494"/>
                    </a:cubicBezTo>
                    <a:cubicBezTo>
                      <a:pt x="189" y="521"/>
                      <a:pt x="206" y="547"/>
                      <a:pt x="223" y="564"/>
                    </a:cubicBezTo>
                    <a:cubicBezTo>
                      <a:pt x="189" y="555"/>
                      <a:pt x="163" y="538"/>
                      <a:pt x="146" y="521"/>
                    </a:cubicBezTo>
                    <a:close/>
                    <a:moveTo>
                      <a:pt x="291" y="555"/>
                    </a:moveTo>
                    <a:cubicBezTo>
                      <a:pt x="266" y="538"/>
                      <a:pt x="240" y="512"/>
                      <a:pt x="223" y="477"/>
                    </a:cubicBezTo>
                    <a:cubicBezTo>
                      <a:pt x="240" y="468"/>
                      <a:pt x="266" y="468"/>
                      <a:pt x="291" y="468"/>
                    </a:cubicBezTo>
                    <a:cubicBezTo>
                      <a:pt x="291" y="555"/>
                      <a:pt x="291" y="555"/>
                      <a:pt x="291" y="555"/>
                    </a:cubicBezTo>
                    <a:cubicBezTo>
                      <a:pt x="291" y="555"/>
                      <a:pt x="291" y="555"/>
                      <a:pt x="291" y="555"/>
                    </a:cubicBezTo>
                    <a:close/>
                    <a:moveTo>
                      <a:pt x="291" y="408"/>
                    </a:moveTo>
                    <a:cubicBezTo>
                      <a:pt x="257" y="416"/>
                      <a:pt x="231" y="416"/>
                      <a:pt x="206" y="425"/>
                    </a:cubicBezTo>
                    <a:cubicBezTo>
                      <a:pt x="197" y="399"/>
                      <a:pt x="189" y="373"/>
                      <a:pt x="189" y="347"/>
                    </a:cubicBezTo>
                    <a:cubicBezTo>
                      <a:pt x="291" y="347"/>
                      <a:pt x="291" y="347"/>
                      <a:pt x="291" y="347"/>
                    </a:cubicBezTo>
                    <a:cubicBezTo>
                      <a:pt x="291" y="408"/>
                      <a:pt x="291" y="408"/>
                      <a:pt x="291" y="408"/>
                    </a:cubicBezTo>
                    <a:cubicBezTo>
                      <a:pt x="291" y="408"/>
                      <a:pt x="291" y="408"/>
                      <a:pt x="291" y="408"/>
                    </a:cubicBezTo>
                    <a:close/>
                    <a:moveTo>
                      <a:pt x="291" y="295"/>
                    </a:moveTo>
                    <a:cubicBezTo>
                      <a:pt x="189" y="295"/>
                      <a:pt x="189" y="295"/>
                      <a:pt x="189" y="295"/>
                    </a:cubicBezTo>
                    <a:cubicBezTo>
                      <a:pt x="189" y="260"/>
                      <a:pt x="197" y="234"/>
                      <a:pt x="206" y="208"/>
                    </a:cubicBezTo>
                    <a:cubicBezTo>
                      <a:pt x="231" y="217"/>
                      <a:pt x="257" y="226"/>
                      <a:pt x="291" y="226"/>
                    </a:cubicBezTo>
                    <a:cubicBezTo>
                      <a:pt x="291" y="295"/>
                      <a:pt x="291" y="295"/>
                      <a:pt x="291" y="295"/>
                    </a:cubicBezTo>
                    <a:cubicBezTo>
                      <a:pt x="291" y="295"/>
                      <a:pt x="291" y="295"/>
                      <a:pt x="291" y="295"/>
                    </a:cubicBezTo>
                    <a:close/>
                    <a:moveTo>
                      <a:pt x="291" y="174"/>
                    </a:moveTo>
                    <a:cubicBezTo>
                      <a:pt x="266" y="174"/>
                      <a:pt x="240" y="165"/>
                      <a:pt x="223" y="156"/>
                    </a:cubicBezTo>
                    <a:cubicBezTo>
                      <a:pt x="240" y="130"/>
                      <a:pt x="266" y="104"/>
                      <a:pt x="291" y="78"/>
                    </a:cubicBezTo>
                    <a:cubicBezTo>
                      <a:pt x="291" y="174"/>
                      <a:pt x="291" y="174"/>
                      <a:pt x="291" y="174"/>
                    </a:cubicBezTo>
                    <a:cubicBezTo>
                      <a:pt x="291" y="174"/>
                      <a:pt x="291" y="174"/>
                      <a:pt x="291" y="174"/>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8" name="Freeform 33"/>
              <p:cNvSpPr>
                <a:spLocks noEditPoints="1"/>
              </p:cNvSpPr>
              <p:nvPr/>
            </p:nvSpPr>
            <p:spPr bwMode="auto">
              <a:xfrm>
                <a:off x="-344488" y="1677988"/>
                <a:ext cx="241300" cy="461962"/>
              </a:xfrm>
              <a:custGeom>
                <a:avLst/>
                <a:gdLst>
                  <a:gd name="T0" fmla="*/ 0 w 330"/>
                  <a:gd name="T1" fmla="*/ 633 h 633"/>
                  <a:gd name="T2" fmla="*/ 9 w 330"/>
                  <a:gd name="T3" fmla="*/ 633 h 633"/>
                  <a:gd name="T4" fmla="*/ 330 w 330"/>
                  <a:gd name="T5" fmla="*/ 321 h 633"/>
                  <a:gd name="T6" fmla="*/ 9 w 330"/>
                  <a:gd name="T7" fmla="*/ 0 h 633"/>
                  <a:gd name="T8" fmla="*/ 0 w 330"/>
                  <a:gd name="T9" fmla="*/ 0 h 633"/>
                  <a:gd name="T10" fmla="*/ 0 w 330"/>
                  <a:gd name="T11" fmla="*/ 633 h 633"/>
                  <a:gd name="T12" fmla="*/ 0 w 330"/>
                  <a:gd name="T13" fmla="*/ 633 h 633"/>
                  <a:gd name="T14" fmla="*/ 178 w 330"/>
                  <a:gd name="T15" fmla="*/ 121 h 633"/>
                  <a:gd name="T16" fmla="*/ 152 w 330"/>
                  <a:gd name="T17" fmla="*/ 139 h 633"/>
                  <a:gd name="T18" fmla="*/ 107 w 330"/>
                  <a:gd name="T19" fmla="*/ 69 h 633"/>
                  <a:gd name="T20" fmla="*/ 178 w 330"/>
                  <a:gd name="T21" fmla="*/ 121 h 633"/>
                  <a:gd name="T22" fmla="*/ 276 w 330"/>
                  <a:gd name="T23" fmla="*/ 295 h 633"/>
                  <a:gd name="T24" fmla="*/ 196 w 330"/>
                  <a:gd name="T25" fmla="*/ 295 h 633"/>
                  <a:gd name="T26" fmla="*/ 170 w 330"/>
                  <a:gd name="T27" fmla="*/ 191 h 633"/>
                  <a:gd name="T28" fmla="*/ 223 w 330"/>
                  <a:gd name="T29" fmla="*/ 156 h 633"/>
                  <a:gd name="T30" fmla="*/ 276 w 330"/>
                  <a:gd name="T31" fmla="*/ 295 h 633"/>
                  <a:gd name="T32" fmla="*/ 223 w 330"/>
                  <a:gd name="T33" fmla="*/ 477 h 633"/>
                  <a:gd name="T34" fmla="*/ 170 w 330"/>
                  <a:gd name="T35" fmla="*/ 451 h 633"/>
                  <a:gd name="T36" fmla="*/ 196 w 330"/>
                  <a:gd name="T37" fmla="*/ 347 h 633"/>
                  <a:gd name="T38" fmla="*/ 276 w 330"/>
                  <a:gd name="T39" fmla="*/ 347 h 633"/>
                  <a:gd name="T40" fmla="*/ 223 w 330"/>
                  <a:gd name="T41" fmla="*/ 477 h 633"/>
                  <a:gd name="T42" fmla="*/ 107 w 330"/>
                  <a:gd name="T43" fmla="*/ 564 h 633"/>
                  <a:gd name="T44" fmla="*/ 152 w 330"/>
                  <a:gd name="T45" fmla="*/ 494 h 633"/>
                  <a:gd name="T46" fmla="*/ 178 w 330"/>
                  <a:gd name="T47" fmla="*/ 521 h 633"/>
                  <a:gd name="T48" fmla="*/ 107 w 330"/>
                  <a:gd name="T49" fmla="*/ 564 h 633"/>
                  <a:gd name="T50" fmla="*/ 36 w 330"/>
                  <a:gd name="T51" fmla="*/ 468 h 633"/>
                  <a:gd name="T52" fmla="*/ 98 w 330"/>
                  <a:gd name="T53" fmla="*/ 477 h 633"/>
                  <a:gd name="T54" fmla="*/ 36 w 330"/>
                  <a:gd name="T55" fmla="*/ 555 h 633"/>
                  <a:gd name="T56" fmla="*/ 36 w 330"/>
                  <a:gd name="T57" fmla="*/ 468 h 633"/>
                  <a:gd name="T58" fmla="*/ 36 w 330"/>
                  <a:gd name="T59" fmla="*/ 468 h 633"/>
                  <a:gd name="T60" fmla="*/ 36 w 330"/>
                  <a:gd name="T61" fmla="*/ 347 h 633"/>
                  <a:gd name="T62" fmla="*/ 143 w 330"/>
                  <a:gd name="T63" fmla="*/ 347 h 633"/>
                  <a:gd name="T64" fmla="*/ 125 w 330"/>
                  <a:gd name="T65" fmla="*/ 425 h 633"/>
                  <a:gd name="T66" fmla="*/ 36 w 330"/>
                  <a:gd name="T67" fmla="*/ 408 h 633"/>
                  <a:gd name="T68" fmla="*/ 36 w 330"/>
                  <a:gd name="T69" fmla="*/ 347 h 633"/>
                  <a:gd name="T70" fmla="*/ 36 w 330"/>
                  <a:gd name="T71" fmla="*/ 347 h 633"/>
                  <a:gd name="T72" fmla="*/ 36 w 330"/>
                  <a:gd name="T73" fmla="*/ 226 h 633"/>
                  <a:gd name="T74" fmla="*/ 125 w 330"/>
                  <a:gd name="T75" fmla="*/ 208 h 633"/>
                  <a:gd name="T76" fmla="*/ 143 w 330"/>
                  <a:gd name="T77" fmla="*/ 295 h 633"/>
                  <a:gd name="T78" fmla="*/ 36 w 330"/>
                  <a:gd name="T79" fmla="*/ 295 h 633"/>
                  <a:gd name="T80" fmla="*/ 36 w 330"/>
                  <a:gd name="T81" fmla="*/ 226 h 633"/>
                  <a:gd name="T82" fmla="*/ 36 w 330"/>
                  <a:gd name="T83" fmla="*/ 226 h 633"/>
                  <a:gd name="T84" fmla="*/ 36 w 330"/>
                  <a:gd name="T85" fmla="*/ 78 h 633"/>
                  <a:gd name="T86" fmla="*/ 98 w 330"/>
                  <a:gd name="T87" fmla="*/ 156 h 633"/>
                  <a:gd name="T88" fmla="*/ 36 w 330"/>
                  <a:gd name="T89" fmla="*/ 174 h 633"/>
                  <a:gd name="T90" fmla="*/ 36 w 330"/>
                  <a:gd name="T91" fmla="*/ 78 h 633"/>
                  <a:gd name="T92" fmla="*/ 36 w 330"/>
                  <a:gd name="T93" fmla="*/ 78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0" h="633">
                    <a:moveTo>
                      <a:pt x="0" y="633"/>
                    </a:moveTo>
                    <a:cubicBezTo>
                      <a:pt x="0" y="633"/>
                      <a:pt x="0" y="633"/>
                      <a:pt x="9" y="633"/>
                    </a:cubicBezTo>
                    <a:cubicBezTo>
                      <a:pt x="187" y="633"/>
                      <a:pt x="330" y="494"/>
                      <a:pt x="330" y="321"/>
                    </a:cubicBezTo>
                    <a:cubicBezTo>
                      <a:pt x="330" y="147"/>
                      <a:pt x="187" y="0"/>
                      <a:pt x="9" y="0"/>
                    </a:cubicBezTo>
                    <a:cubicBezTo>
                      <a:pt x="0" y="0"/>
                      <a:pt x="0" y="0"/>
                      <a:pt x="0" y="0"/>
                    </a:cubicBezTo>
                    <a:cubicBezTo>
                      <a:pt x="0" y="633"/>
                      <a:pt x="0" y="633"/>
                      <a:pt x="0" y="633"/>
                    </a:cubicBezTo>
                    <a:cubicBezTo>
                      <a:pt x="0" y="633"/>
                      <a:pt x="0" y="633"/>
                      <a:pt x="0" y="633"/>
                    </a:cubicBezTo>
                    <a:close/>
                    <a:moveTo>
                      <a:pt x="178" y="121"/>
                    </a:moveTo>
                    <a:cubicBezTo>
                      <a:pt x="170" y="130"/>
                      <a:pt x="161" y="130"/>
                      <a:pt x="152" y="139"/>
                    </a:cubicBezTo>
                    <a:cubicBezTo>
                      <a:pt x="134" y="113"/>
                      <a:pt x="125" y="95"/>
                      <a:pt x="107" y="69"/>
                    </a:cubicBezTo>
                    <a:cubicBezTo>
                      <a:pt x="134" y="87"/>
                      <a:pt x="161" y="104"/>
                      <a:pt x="178" y="121"/>
                    </a:cubicBezTo>
                    <a:close/>
                    <a:moveTo>
                      <a:pt x="276" y="295"/>
                    </a:moveTo>
                    <a:cubicBezTo>
                      <a:pt x="196" y="295"/>
                      <a:pt x="196" y="295"/>
                      <a:pt x="196" y="295"/>
                    </a:cubicBezTo>
                    <a:cubicBezTo>
                      <a:pt x="196" y="252"/>
                      <a:pt x="187" y="217"/>
                      <a:pt x="170" y="191"/>
                    </a:cubicBezTo>
                    <a:cubicBezTo>
                      <a:pt x="187" y="182"/>
                      <a:pt x="205" y="165"/>
                      <a:pt x="223" y="156"/>
                    </a:cubicBezTo>
                    <a:cubicBezTo>
                      <a:pt x="250" y="200"/>
                      <a:pt x="268" y="243"/>
                      <a:pt x="276" y="295"/>
                    </a:cubicBezTo>
                    <a:close/>
                    <a:moveTo>
                      <a:pt x="223" y="477"/>
                    </a:moveTo>
                    <a:cubicBezTo>
                      <a:pt x="205" y="468"/>
                      <a:pt x="187" y="460"/>
                      <a:pt x="170" y="451"/>
                    </a:cubicBezTo>
                    <a:cubicBezTo>
                      <a:pt x="187" y="416"/>
                      <a:pt x="196" y="382"/>
                      <a:pt x="196" y="347"/>
                    </a:cubicBezTo>
                    <a:cubicBezTo>
                      <a:pt x="276" y="347"/>
                      <a:pt x="276" y="347"/>
                      <a:pt x="276" y="347"/>
                    </a:cubicBezTo>
                    <a:cubicBezTo>
                      <a:pt x="268" y="399"/>
                      <a:pt x="250" y="442"/>
                      <a:pt x="223" y="477"/>
                    </a:cubicBezTo>
                    <a:close/>
                    <a:moveTo>
                      <a:pt x="107" y="564"/>
                    </a:moveTo>
                    <a:cubicBezTo>
                      <a:pt x="125" y="547"/>
                      <a:pt x="134" y="521"/>
                      <a:pt x="152" y="494"/>
                    </a:cubicBezTo>
                    <a:cubicBezTo>
                      <a:pt x="161" y="503"/>
                      <a:pt x="170" y="512"/>
                      <a:pt x="178" y="521"/>
                    </a:cubicBezTo>
                    <a:cubicBezTo>
                      <a:pt x="161" y="538"/>
                      <a:pt x="134" y="555"/>
                      <a:pt x="107" y="564"/>
                    </a:cubicBezTo>
                    <a:close/>
                    <a:moveTo>
                      <a:pt x="36" y="468"/>
                    </a:moveTo>
                    <a:cubicBezTo>
                      <a:pt x="54" y="468"/>
                      <a:pt x="80" y="468"/>
                      <a:pt x="98" y="477"/>
                    </a:cubicBezTo>
                    <a:cubicBezTo>
                      <a:pt x="80" y="512"/>
                      <a:pt x="63" y="538"/>
                      <a:pt x="36" y="555"/>
                    </a:cubicBezTo>
                    <a:cubicBezTo>
                      <a:pt x="36" y="468"/>
                      <a:pt x="36" y="468"/>
                      <a:pt x="36" y="468"/>
                    </a:cubicBezTo>
                    <a:cubicBezTo>
                      <a:pt x="36" y="468"/>
                      <a:pt x="36" y="468"/>
                      <a:pt x="36" y="468"/>
                    </a:cubicBezTo>
                    <a:close/>
                    <a:moveTo>
                      <a:pt x="36" y="347"/>
                    </a:moveTo>
                    <a:cubicBezTo>
                      <a:pt x="143" y="347"/>
                      <a:pt x="143" y="347"/>
                      <a:pt x="143" y="347"/>
                    </a:cubicBezTo>
                    <a:cubicBezTo>
                      <a:pt x="134" y="373"/>
                      <a:pt x="134" y="399"/>
                      <a:pt x="125" y="425"/>
                    </a:cubicBezTo>
                    <a:cubicBezTo>
                      <a:pt x="98" y="416"/>
                      <a:pt x="63" y="416"/>
                      <a:pt x="36" y="408"/>
                    </a:cubicBezTo>
                    <a:cubicBezTo>
                      <a:pt x="36" y="347"/>
                      <a:pt x="36" y="347"/>
                      <a:pt x="36" y="347"/>
                    </a:cubicBezTo>
                    <a:cubicBezTo>
                      <a:pt x="36" y="347"/>
                      <a:pt x="36" y="347"/>
                      <a:pt x="36" y="347"/>
                    </a:cubicBezTo>
                    <a:close/>
                    <a:moveTo>
                      <a:pt x="36" y="226"/>
                    </a:moveTo>
                    <a:cubicBezTo>
                      <a:pt x="63" y="226"/>
                      <a:pt x="98" y="217"/>
                      <a:pt x="125" y="208"/>
                    </a:cubicBezTo>
                    <a:cubicBezTo>
                      <a:pt x="134" y="234"/>
                      <a:pt x="134" y="260"/>
                      <a:pt x="143" y="295"/>
                    </a:cubicBezTo>
                    <a:cubicBezTo>
                      <a:pt x="36" y="295"/>
                      <a:pt x="36" y="295"/>
                      <a:pt x="36" y="295"/>
                    </a:cubicBezTo>
                    <a:cubicBezTo>
                      <a:pt x="36" y="226"/>
                      <a:pt x="36" y="226"/>
                      <a:pt x="36" y="226"/>
                    </a:cubicBezTo>
                    <a:cubicBezTo>
                      <a:pt x="36" y="226"/>
                      <a:pt x="36" y="226"/>
                      <a:pt x="36" y="226"/>
                    </a:cubicBezTo>
                    <a:close/>
                    <a:moveTo>
                      <a:pt x="36" y="78"/>
                    </a:moveTo>
                    <a:cubicBezTo>
                      <a:pt x="63" y="104"/>
                      <a:pt x="80" y="130"/>
                      <a:pt x="98" y="156"/>
                    </a:cubicBezTo>
                    <a:cubicBezTo>
                      <a:pt x="80" y="165"/>
                      <a:pt x="54" y="174"/>
                      <a:pt x="36" y="174"/>
                    </a:cubicBezTo>
                    <a:cubicBezTo>
                      <a:pt x="36" y="78"/>
                      <a:pt x="36" y="78"/>
                      <a:pt x="36" y="78"/>
                    </a:cubicBezTo>
                    <a:cubicBezTo>
                      <a:pt x="36" y="78"/>
                      <a:pt x="36" y="78"/>
                      <a:pt x="36" y="78"/>
                    </a:cubicBezTo>
                    <a:close/>
                  </a:path>
                </a:pathLst>
              </a:custGeom>
              <a:solidFill>
                <a:srgbClr val="0085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199" name="Freeform 34"/>
              <p:cNvSpPr>
                <a:spLocks/>
              </p:cNvSpPr>
              <p:nvPr/>
            </p:nvSpPr>
            <p:spPr bwMode="auto">
              <a:xfrm>
                <a:off x="-146050" y="2182813"/>
                <a:ext cx="82550" cy="47625"/>
              </a:xfrm>
              <a:custGeom>
                <a:avLst/>
                <a:gdLst>
                  <a:gd name="T0" fmla="*/ 37 w 52"/>
                  <a:gd name="T1" fmla="*/ 0 h 30"/>
                  <a:gd name="T2" fmla="*/ 0 w 52"/>
                  <a:gd name="T3" fmla="*/ 0 h 30"/>
                  <a:gd name="T4" fmla="*/ 0 w 52"/>
                  <a:gd name="T5" fmla="*/ 30 h 30"/>
                  <a:gd name="T6" fmla="*/ 52 w 52"/>
                  <a:gd name="T7" fmla="*/ 30 h 30"/>
                  <a:gd name="T8" fmla="*/ 37 w 52"/>
                  <a:gd name="T9" fmla="*/ 0 h 30"/>
                </a:gdLst>
                <a:ahLst/>
                <a:cxnLst>
                  <a:cxn ang="0">
                    <a:pos x="T0" y="T1"/>
                  </a:cxn>
                  <a:cxn ang="0">
                    <a:pos x="T2" y="T3"/>
                  </a:cxn>
                  <a:cxn ang="0">
                    <a:pos x="T4" y="T5"/>
                  </a:cxn>
                  <a:cxn ang="0">
                    <a:pos x="T6" y="T7"/>
                  </a:cxn>
                  <a:cxn ang="0">
                    <a:pos x="T8" y="T9"/>
                  </a:cxn>
                </a:cxnLst>
                <a:rect l="0" t="0" r="r" b="b"/>
                <a:pathLst>
                  <a:path w="52" h="30">
                    <a:moveTo>
                      <a:pt x="37" y="0"/>
                    </a:moveTo>
                    <a:lnTo>
                      <a:pt x="0" y="0"/>
                    </a:lnTo>
                    <a:lnTo>
                      <a:pt x="0" y="30"/>
                    </a:lnTo>
                    <a:lnTo>
                      <a:pt x="52" y="30"/>
                    </a:lnTo>
                    <a:lnTo>
                      <a:pt x="37" y="0"/>
                    </a:lnTo>
                    <a:close/>
                  </a:path>
                </a:pathLst>
              </a:custGeom>
              <a:solidFill>
                <a:srgbClr val="63A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0" name="Freeform 35"/>
              <p:cNvSpPr>
                <a:spLocks/>
              </p:cNvSpPr>
              <p:nvPr/>
            </p:nvSpPr>
            <p:spPr bwMode="auto">
              <a:xfrm>
                <a:off x="-228600" y="2182813"/>
                <a:ext cx="82550" cy="47625"/>
              </a:xfrm>
              <a:custGeom>
                <a:avLst/>
                <a:gdLst>
                  <a:gd name="T0" fmla="*/ 16 w 52"/>
                  <a:gd name="T1" fmla="*/ 0 h 30"/>
                  <a:gd name="T2" fmla="*/ 0 w 52"/>
                  <a:gd name="T3" fmla="*/ 30 h 30"/>
                  <a:gd name="T4" fmla="*/ 52 w 52"/>
                  <a:gd name="T5" fmla="*/ 30 h 30"/>
                  <a:gd name="T6" fmla="*/ 52 w 52"/>
                  <a:gd name="T7" fmla="*/ 0 h 30"/>
                  <a:gd name="T8" fmla="*/ 16 w 52"/>
                  <a:gd name="T9" fmla="*/ 0 h 30"/>
                </a:gdLst>
                <a:ahLst/>
                <a:cxnLst>
                  <a:cxn ang="0">
                    <a:pos x="T0" y="T1"/>
                  </a:cxn>
                  <a:cxn ang="0">
                    <a:pos x="T2" y="T3"/>
                  </a:cxn>
                  <a:cxn ang="0">
                    <a:pos x="T4" y="T5"/>
                  </a:cxn>
                  <a:cxn ang="0">
                    <a:pos x="T6" y="T7"/>
                  </a:cxn>
                  <a:cxn ang="0">
                    <a:pos x="T8" y="T9"/>
                  </a:cxn>
                </a:cxnLst>
                <a:rect l="0" t="0" r="r" b="b"/>
                <a:pathLst>
                  <a:path w="52" h="30">
                    <a:moveTo>
                      <a:pt x="16" y="0"/>
                    </a:moveTo>
                    <a:lnTo>
                      <a:pt x="0" y="30"/>
                    </a:lnTo>
                    <a:lnTo>
                      <a:pt x="52" y="30"/>
                    </a:lnTo>
                    <a:lnTo>
                      <a:pt x="52" y="0"/>
                    </a:lnTo>
                    <a:lnTo>
                      <a:pt x="16" y="0"/>
                    </a:lnTo>
                    <a:close/>
                  </a:path>
                </a:pathLst>
              </a:custGeom>
              <a:solidFill>
                <a:srgbClr val="70C3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1" name="Freeform 36"/>
              <p:cNvSpPr>
                <a:spLocks/>
              </p:cNvSpPr>
              <p:nvPr/>
            </p:nvSpPr>
            <p:spPr bwMode="auto">
              <a:xfrm>
                <a:off x="-344488" y="2130425"/>
                <a:ext cx="198438" cy="52387"/>
              </a:xfrm>
              <a:custGeom>
                <a:avLst/>
                <a:gdLst>
                  <a:gd name="T0" fmla="*/ 0 w 272"/>
                  <a:gd name="T1" fmla="*/ 0 h 72"/>
                  <a:gd name="T2" fmla="*/ 0 w 272"/>
                  <a:gd name="T3" fmla="*/ 57 h 72"/>
                  <a:gd name="T4" fmla="*/ 15 w 272"/>
                  <a:gd name="T5" fmla="*/ 72 h 72"/>
                  <a:gd name="T6" fmla="*/ 272 w 272"/>
                  <a:gd name="T7" fmla="*/ 72 h 72"/>
                  <a:gd name="T8" fmla="*/ 272 w 272"/>
                  <a:gd name="T9" fmla="*/ 0 h 72"/>
                  <a:gd name="T10" fmla="*/ 0 w 272"/>
                  <a:gd name="T11" fmla="*/ 0 h 72"/>
                </a:gdLst>
                <a:ahLst/>
                <a:cxnLst>
                  <a:cxn ang="0">
                    <a:pos x="T0" y="T1"/>
                  </a:cxn>
                  <a:cxn ang="0">
                    <a:pos x="T2" y="T3"/>
                  </a:cxn>
                  <a:cxn ang="0">
                    <a:pos x="T4" y="T5"/>
                  </a:cxn>
                  <a:cxn ang="0">
                    <a:pos x="T6" y="T7"/>
                  </a:cxn>
                  <a:cxn ang="0">
                    <a:pos x="T8" y="T9"/>
                  </a:cxn>
                  <a:cxn ang="0">
                    <a:pos x="T10" y="T11"/>
                  </a:cxn>
                </a:cxnLst>
                <a:rect l="0" t="0" r="r" b="b"/>
                <a:pathLst>
                  <a:path w="272" h="72">
                    <a:moveTo>
                      <a:pt x="0" y="0"/>
                    </a:moveTo>
                    <a:cubicBezTo>
                      <a:pt x="0" y="57"/>
                      <a:pt x="0" y="57"/>
                      <a:pt x="0" y="57"/>
                    </a:cubicBezTo>
                    <a:cubicBezTo>
                      <a:pt x="0" y="65"/>
                      <a:pt x="6" y="72"/>
                      <a:pt x="15" y="72"/>
                    </a:cubicBezTo>
                    <a:cubicBezTo>
                      <a:pt x="272" y="72"/>
                      <a:pt x="272" y="72"/>
                      <a:pt x="272" y="72"/>
                    </a:cubicBezTo>
                    <a:cubicBezTo>
                      <a:pt x="272" y="0"/>
                      <a:pt x="272" y="0"/>
                      <a:pt x="272" y="0"/>
                    </a:cubicBezTo>
                    <a:cubicBezTo>
                      <a:pt x="0" y="0"/>
                      <a:pt x="0" y="0"/>
                      <a:pt x="0" y="0"/>
                    </a:cubicBezTo>
                  </a:path>
                </a:pathLst>
              </a:custGeom>
              <a:solidFill>
                <a:srgbClr val="3E9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2" name="Freeform 37"/>
              <p:cNvSpPr>
                <a:spLocks/>
              </p:cNvSpPr>
              <p:nvPr/>
            </p:nvSpPr>
            <p:spPr bwMode="auto">
              <a:xfrm>
                <a:off x="-146050" y="2130425"/>
                <a:ext cx="198438" cy="52387"/>
              </a:xfrm>
              <a:custGeom>
                <a:avLst/>
                <a:gdLst>
                  <a:gd name="T0" fmla="*/ 0 w 273"/>
                  <a:gd name="T1" fmla="*/ 0 h 72"/>
                  <a:gd name="T2" fmla="*/ 0 w 273"/>
                  <a:gd name="T3" fmla="*/ 72 h 72"/>
                  <a:gd name="T4" fmla="*/ 259 w 273"/>
                  <a:gd name="T5" fmla="*/ 72 h 72"/>
                  <a:gd name="T6" fmla="*/ 273 w 273"/>
                  <a:gd name="T7" fmla="*/ 57 h 72"/>
                  <a:gd name="T8" fmla="*/ 273 w 273"/>
                  <a:gd name="T9" fmla="*/ 0 h 72"/>
                  <a:gd name="T10" fmla="*/ 0 w 273"/>
                  <a:gd name="T11" fmla="*/ 0 h 72"/>
                </a:gdLst>
                <a:ahLst/>
                <a:cxnLst>
                  <a:cxn ang="0">
                    <a:pos x="T0" y="T1"/>
                  </a:cxn>
                  <a:cxn ang="0">
                    <a:pos x="T2" y="T3"/>
                  </a:cxn>
                  <a:cxn ang="0">
                    <a:pos x="T4" y="T5"/>
                  </a:cxn>
                  <a:cxn ang="0">
                    <a:pos x="T6" y="T7"/>
                  </a:cxn>
                  <a:cxn ang="0">
                    <a:pos x="T8" y="T9"/>
                  </a:cxn>
                  <a:cxn ang="0">
                    <a:pos x="T10" y="T11"/>
                  </a:cxn>
                </a:cxnLst>
                <a:rect l="0" t="0" r="r" b="b"/>
                <a:pathLst>
                  <a:path w="273" h="72">
                    <a:moveTo>
                      <a:pt x="0" y="0"/>
                    </a:moveTo>
                    <a:cubicBezTo>
                      <a:pt x="0" y="72"/>
                      <a:pt x="0" y="72"/>
                      <a:pt x="0" y="72"/>
                    </a:cubicBezTo>
                    <a:cubicBezTo>
                      <a:pt x="259" y="72"/>
                      <a:pt x="259" y="72"/>
                      <a:pt x="259" y="72"/>
                    </a:cubicBezTo>
                    <a:cubicBezTo>
                      <a:pt x="267" y="72"/>
                      <a:pt x="273" y="65"/>
                      <a:pt x="273" y="57"/>
                    </a:cubicBezTo>
                    <a:cubicBezTo>
                      <a:pt x="273" y="0"/>
                      <a:pt x="273" y="0"/>
                      <a:pt x="273" y="0"/>
                    </a:cubicBezTo>
                    <a:cubicBezTo>
                      <a:pt x="0" y="0"/>
                      <a:pt x="0" y="0"/>
                      <a:pt x="0" y="0"/>
                    </a:cubicBezTo>
                  </a:path>
                </a:pathLst>
              </a:custGeom>
              <a:solidFill>
                <a:srgbClr val="3684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3" name="Freeform 38"/>
              <p:cNvSpPr>
                <a:spLocks/>
              </p:cNvSpPr>
              <p:nvPr/>
            </p:nvSpPr>
            <p:spPr bwMode="auto">
              <a:xfrm>
                <a:off x="-146050" y="2230438"/>
                <a:ext cx="96838" cy="7937"/>
              </a:xfrm>
              <a:custGeom>
                <a:avLst/>
                <a:gdLst>
                  <a:gd name="T0" fmla="*/ 127 w 133"/>
                  <a:gd name="T1" fmla="*/ 0 h 12"/>
                  <a:gd name="T2" fmla="*/ 0 w 133"/>
                  <a:gd name="T3" fmla="*/ 0 h 12"/>
                  <a:gd name="T4" fmla="*/ 0 w 133"/>
                  <a:gd name="T5" fmla="*/ 12 h 12"/>
                  <a:gd name="T6" fmla="*/ 127 w 133"/>
                  <a:gd name="T7" fmla="*/ 12 h 12"/>
                  <a:gd name="T8" fmla="*/ 133 w 133"/>
                  <a:gd name="T9" fmla="*/ 6 h 12"/>
                  <a:gd name="T10" fmla="*/ 127 w 133"/>
                  <a:gd name="T11" fmla="*/ 0 h 12"/>
                </a:gdLst>
                <a:ahLst/>
                <a:cxnLst>
                  <a:cxn ang="0">
                    <a:pos x="T0" y="T1"/>
                  </a:cxn>
                  <a:cxn ang="0">
                    <a:pos x="T2" y="T3"/>
                  </a:cxn>
                  <a:cxn ang="0">
                    <a:pos x="T4" y="T5"/>
                  </a:cxn>
                  <a:cxn ang="0">
                    <a:pos x="T6" y="T7"/>
                  </a:cxn>
                  <a:cxn ang="0">
                    <a:pos x="T8" y="T9"/>
                  </a:cxn>
                  <a:cxn ang="0">
                    <a:pos x="T10" y="T11"/>
                  </a:cxn>
                </a:cxnLst>
                <a:rect l="0" t="0" r="r" b="b"/>
                <a:pathLst>
                  <a:path w="133" h="12">
                    <a:moveTo>
                      <a:pt x="127" y="0"/>
                    </a:moveTo>
                    <a:cubicBezTo>
                      <a:pt x="0" y="0"/>
                      <a:pt x="0" y="0"/>
                      <a:pt x="0" y="0"/>
                    </a:cubicBezTo>
                    <a:cubicBezTo>
                      <a:pt x="0" y="12"/>
                      <a:pt x="0" y="12"/>
                      <a:pt x="0" y="12"/>
                    </a:cubicBezTo>
                    <a:cubicBezTo>
                      <a:pt x="127" y="12"/>
                      <a:pt x="127" y="12"/>
                      <a:pt x="127" y="12"/>
                    </a:cubicBezTo>
                    <a:cubicBezTo>
                      <a:pt x="130" y="12"/>
                      <a:pt x="133" y="9"/>
                      <a:pt x="133" y="6"/>
                    </a:cubicBezTo>
                    <a:cubicBezTo>
                      <a:pt x="133" y="3"/>
                      <a:pt x="130" y="0"/>
                      <a:pt x="127" y="0"/>
                    </a:cubicBezTo>
                    <a:close/>
                  </a:path>
                </a:pathLst>
              </a:custGeom>
              <a:solidFill>
                <a:srgbClr val="3684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4" name="Freeform 39"/>
              <p:cNvSpPr>
                <a:spLocks/>
              </p:cNvSpPr>
              <p:nvPr/>
            </p:nvSpPr>
            <p:spPr bwMode="auto">
              <a:xfrm>
                <a:off x="-160337" y="2139950"/>
                <a:ext cx="14288" cy="30162"/>
              </a:xfrm>
              <a:custGeom>
                <a:avLst/>
                <a:gdLst>
                  <a:gd name="T0" fmla="*/ 20 w 20"/>
                  <a:gd name="T1" fmla="*/ 0 h 41"/>
                  <a:gd name="T2" fmla="*/ 0 w 20"/>
                  <a:gd name="T3" fmla="*/ 21 h 41"/>
                  <a:gd name="T4" fmla="*/ 20 w 20"/>
                  <a:gd name="T5" fmla="*/ 41 h 41"/>
                  <a:gd name="T6" fmla="*/ 20 w 20"/>
                  <a:gd name="T7" fmla="*/ 0 h 41"/>
                </a:gdLst>
                <a:ahLst/>
                <a:cxnLst>
                  <a:cxn ang="0">
                    <a:pos x="T0" y="T1"/>
                  </a:cxn>
                  <a:cxn ang="0">
                    <a:pos x="T2" y="T3"/>
                  </a:cxn>
                  <a:cxn ang="0">
                    <a:pos x="T4" y="T5"/>
                  </a:cxn>
                  <a:cxn ang="0">
                    <a:pos x="T6" y="T7"/>
                  </a:cxn>
                </a:cxnLst>
                <a:rect l="0" t="0" r="r" b="b"/>
                <a:pathLst>
                  <a:path w="20" h="41">
                    <a:moveTo>
                      <a:pt x="20" y="0"/>
                    </a:moveTo>
                    <a:cubicBezTo>
                      <a:pt x="9" y="0"/>
                      <a:pt x="0" y="9"/>
                      <a:pt x="0" y="21"/>
                    </a:cubicBezTo>
                    <a:cubicBezTo>
                      <a:pt x="0" y="32"/>
                      <a:pt x="9" y="41"/>
                      <a:pt x="20" y="41"/>
                    </a:cubicBezTo>
                    <a:cubicBezTo>
                      <a:pt x="20" y="0"/>
                      <a:pt x="20" y="0"/>
                      <a:pt x="20" y="0"/>
                    </a:cubicBezTo>
                  </a:path>
                </a:pathLst>
              </a:custGeom>
              <a:solidFill>
                <a:srgbClr val="8BBE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5" name="Freeform 40"/>
              <p:cNvSpPr>
                <a:spLocks/>
              </p:cNvSpPr>
              <p:nvPr/>
            </p:nvSpPr>
            <p:spPr bwMode="auto">
              <a:xfrm>
                <a:off x="-146050" y="2139950"/>
                <a:ext cx="14288" cy="30162"/>
              </a:xfrm>
              <a:custGeom>
                <a:avLst/>
                <a:gdLst>
                  <a:gd name="T0" fmla="*/ 0 w 20"/>
                  <a:gd name="T1" fmla="*/ 0 h 41"/>
                  <a:gd name="T2" fmla="*/ 0 w 20"/>
                  <a:gd name="T3" fmla="*/ 0 h 41"/>
                  <a:gd name="T4" fmla="*/ 0 w 20"/>
                  <a:gd name="T5" fmla="*/ 41 h 41"/>
                  <a:gd name="T6" fmla="*/ 0 w 20"/>
                  <a:gd name="T7" fmla="*/ 41 h 41"/>
                  <a:gd name="T8" fmla="*/ 20 w 20"/>
                  <a:gd name="T9" fmla="*/ 21 h 41"/>
                  <a:gd name="T10" fmla="*/ 0 w 20"/>
                  <a:gd name="T11" fmla="*/ 0 h 41"/>
                </a:gdLst>
                <a:ahLst/>
                <a:cxnLst>
                  <a:cxn ang="0">
                    <a:pos x="T0" y="T1"/>
                  </a:cxn>
                  <a:cxn ang="0">
                    <a:pos x="T2" y="T3"/>
                  </a:cxn>
                  <a:cxn ang="0">
                    <a:pos x="T4" y="T5"/>
                  </a:cxn>
                  <a:cxn ang="0">
                    <a:pos x="T6" y="T7"/>
                  </a:cxn>
                  <a:cxn ang="0">
                    <a:pos x="T8" y="T9"/>
                  </a:cxn>
                  <a:cxn ang="0">
                    <a:pos x="T10" y="T11"/>
                  </a:cxn>
                </a:cxnLst>
                <a:rect l="0" t="0" r="r" b="b"/>
                <a:pathLst>
                  <a:path w="20" h="41">
                    <a:moveTo>
                      <a:pt x="0" y="0"/>
                    </a:moveTo>
                    <a:cubicBezTo>
                      <a:pt x="0" y="0"/>
                      <a:pt x="0" y="0"/>
                      <a:pt x="0" y="0"/>
                    </a:cubicBezTo>
                    <a:cubicBezTo>
                      <a:pt x="0" y="41"/>
                      <a:pt x="0" y="41"/>
                      <a:pt x="0" y="41"/>
                    </a:cubicBezTo>
                    <a:cubicBezTo>
                      <a:pt x="0" y="41"/>
                      <a:pt x="0" y="41"/>
                      <a:pt x="0" y="41"/>
                    </a:cubicBezTo>
                    <a:cubicBezTo>
                      <a:pt x="11" y="41"/>
                      <a:pt x="20" y="32"/>
                      <a:pt x="20" y="21"/>
                    </a:cubicBezTo>
                    <a:cubicBezTo>
                      <a:pt x="20" y="9"/>
                      <a:pt x="11" y="0"/>
                      <a:pt x="0" y="0"/>
                    </a:cubicBezTo>
                  </a:path>
                </a:pathLst>
              </a:custGeom>
              <a:solidFill>
                <a:srgbClr val="86B5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6" name="Freeform 41"/>
              <p:cNvSpPr>
                <a:spLocks/>
              </p:cNvSpPr>
              <p:nvPr/>
            </p:nvSpPr>
            <p:spPr bwMode="auto">
              <a:xfrm>
                <a:off x="-146050" y="1897063"/>
                <a:ext cx="198438" cy="233362"/>
              </a:xfrm>
              <a:custGeom>
                <a:avLst/>
                <a:gdLst>
                  <a:gd name="T0" fmla="*/ 273 w 273"/>
                  <a:gd name="T1" fmla="*/ 15 h 320"/>
                  <a:gd name="T2" fmla="*/ 259 w 273"/>
                  <a:gd name="T3" fmla="*/ 0 h 320"/>
                  <a:gd name="T4" fmla="*/ 0 w 273"/>
                  <a:gd name="T5" fmla="*/ 0 h 320"/>
                  <a:gd name="T6" fmla="*/ 0 w 273"/>
                  <a:gd name="T7" fmla="*/ 320 h 320"/>
                  <a:gd name="T8" fmla="*/ 273 w 273"/>
                  <a:gd name="T9" fmla="*/ 320 h 320"/>
                  <a:gd name="T10" fmla="*/ 273 w 273"/>
                  <a:gd name="T11" fmla="*/ 15 h 320"/>
                </a:gdLst>
                <a:ahLst/>
                <a:cxnLst>
                  <a:cxn ang="0">
                    <a:pos x="T0" y="T1"/>
                  </a:cxn>
                  <a:cxn ang="0">
                    <a:pos x="T2" y="T3"/>
                  </a:cxn>
                  <a:cxn ang="0">
                    <a:pos x="T4" y="T5"/>
                  </a:cxn>
                  <a:cxn ang="0">
                    <a:pos x="T6" y="T7"/>
                  </a:cxn>
                  <a:cxn ang="0">
                    <a:pos x="T8" y="T9"/>
                  </a:cxn>
                  <a:cxn ang="0">
                    <a:pos x="T10" y="T11"/>
                  </a:cxn>
                </a:cxnLst>
                <a:rect l="0" t="0" r="r" b="b"/>
                <a:pathLst>
                  <a:path w="273" h="320">
                    <a:moveTo>
                      <a:pt x="273" y="15"/>
                    </a:moveTo>
                    <a:cubicBezTo>
                      <a:pt x="273" y="7"/>
                      <a:pt x="267" y="0"/>
                      <a:pt x="259" y="0"/>
                    </a:cubicBezTo>
                    <a:cubicBezTo>
                      <a:pt x="0" y="0"/>
                      <a:pt x="0" y="0"/>
                      <a:pt x="0" y="0"/>
                    </a:cubicBezTo>
                    <a:cubicBezTo>
                      <a:pt x="0" y="320"/>
                      <a:pt x="0" y="320"/>
                      <a:pt x="0" y="320"/>
                    </a:cubicBezTo>
                    <a:cubicBezTo>
                      <a:pt x="273" y="320"/>
                      <a:pt x="273" y="320"/>
                      <a:pt x="273" y="320"/>
                    </a:cubicBezTo>
                    <a:cubicBezTo>
                      <a:pt x="273" y="15"/>
                      <a:pt x="273" y="15"/>
                      <a:pt x="273" y="15"/>
                    </a:cubicBezTo>
                  </a:path>
                </a:pathLst>
              </a:custGeom>
              <a:solidFill>
                <a:srgbClr val="63A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7" name="Freeform 42"/>
              <p:cNvSpPr>
                <a:spLocks/>
              </p:cNvSpPr>
              <p:nvPr/>
            </p:nvSpPr>
            <p:spPr bwMode="auto">
              <a:xfrm>
                <a:off x="-344488" y="1897063"/>
                <a:ext cx="198438" cy="233362"/>
              </a:xfrm>
              <a:custGeom>
                <a:avLst/>
                <a:gdLst>
                  <a:gd name="T0" fmla="*/ 15 w 272"/>
                  <a:gd name="T1" fmla="*/ 0 h 320"/>
                  <a:gd name="T2" fmla="*/ 0 w 272"/>
                  <a:gd name="T3" fmla="*/ 15 h 320"/>
                  <a:gd name="T4" fmla="*/ 0 w 272"/>
                  <a:gd name="T5" fmla="*/ 320 h 320"/>
                  <a:gd name="T6" fmla="*/ 272 w 272"/>
                  <a:gd name="T7" fmla="*/ 320 h 320"/>
                  <a:gd name="T8" fmla="*/ 272 w 272"/>
                  <a:gd name="T9" fmla="*/ 0 h 320"/>
                  <a:gd name="T10" fmla="*/ 15 w 272"/>
                  <a:gd name="T11" fmla="*/ 0 h 320"/>
                </a:gdLst>
                <a:ahLst/>
                <a:cxnLst>
                  <a:cxn ang="0">
                    <a:pos x="T0" y="T1"/>
                  </a:cxn>
                  <a:cxn ang="0">
                    <a:pos x="T2" y="T3"/>
                  </a:cxn>
                  <a:cxn ang="0">
                    <a:pos x="T4" y="T5"/>
                  </a:cxn>
                  <a:cxn ang="0">
                    <a:pos x="T6" y="T7"/>
                  </a:cxn>
                  <a:cxn ang="0">
                    <a:pos x="T8" y="T9"/>
                  </a:cxn>
                  <a:cxn ang="0">
                    <a:pos x="T10" y="T11"/>
                  </a:cxn>
                </a:cxnLst>
                <a:rect l="0" t="0" r="r" b="b"/>
                <a:pathLst>
                  <a:path w="272" h="320">
                    <a:moveTo>
                      <a:pt x="15" y="0"/>
                    </a:moveTo>
                    <a:cubicBezTo>
                      <a:pt x="6" y="0"/>
                      <a:pt x="0" y="7"/>
                      <a:pt x="0" y="15"/>
                    </a:cubicBezTo>
                    <a:cubicBezTo>
                      <a:pt x="0" y="320"/>
                      <a:pt x="0" y="320"/>
                      <a:pt x="0" y="320"/>
                    </a:cubicBezTo>
                    <a:cubicBezTo>
                      <a:pt x="272" y="320"/>
                      <a:pt x="272" y="320"/>
                      <a:pt x="272" y="320"/>
                    </a:cubicBezTo>
                    <a:cubicBezTo>
                      <a:pt x="272" y="0"/>
                      <a:pt x="272" y="0"/>
                      <a:pt x="272" y="0"/>
                    </a:cubicBezTo>
                    <a:cubicBezTo>
                      <a:pt x="15" y="0"/>
                      <a:pt x="15" y="0"/>
                      <a:pt x="15" y="0"/>
                    </a:cubicBezTo>
                  </a:path>
                </a:pathLst>
              </a:custGeom>
              <a:solidFill>
                <a:srgbClr val="70C3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8" name="Freeform 43"/>
              <p:cNvSpPr>
                <a:spLocks/>
              </p:cNvSpPr>
              <p:nvPr/>
            </p:nvSpPr>
            <p:spPr bwMode="auto">
              <a:xfrm>
                <a:off x="-242887" y="2230438"/>
                <a:ext cx="96838" cy="7937"/>
              </a:xfrm>
              <a:custGeom>
                <a:avLst/>
                <a:gdLst>
                  <a:gd name="T0" fmla="*/ 5 w 133"/>
                  <a:gd name="T1" fmla="*/ 0 h 12"/>
                  <a:gd name="T2" fmla="*/ 0 w 133"/>
                  <a:gd name="T3" fmla="*/ 6 h 12"/>
                  <a:gd name="T4" fmla="*/ 5 w 133"/>
                  <a:gd name="T5" fmla="*/ 12 h 12"/>
                  <a:gd name="T6" fmla="*/ 133 w 133"/>
                  <a:gd name="T7" fmla="*/ 12 h 12"/>
                  <a:gd name="T8" fmla="*/ 133 w 133"/>
                  <a:gd name="T9" fmla="*/ 0 h 12"/>
                  <a:gd name="T10" fmla="*/ 5 w 133"/>
                  <a:gd name="T11" fmla="*/ 0 h 12"/>
                </a:gdLst>
                <a:ahLst/>
                <a:cxnLst>
                  <a:cxn ang="0">
                    <a:pos x="T0" y="T1"/>
                  </a:cxn>
                  <a:cxn ang="0">
                    <a:pos x="T2" y="T3"/>
                  </a:cxn>
                  <a:cxn ang="0">
                    <a:pos x="T4" y="T5"/>
                  </a:cxn>
                  <a:cxn ang="0">
                    <a:pos x="T6" y="T7"/>
                  </a:cxn>
                  <a:cxn ang="0">
                    <a:pos x="T8" y="T9"/>
                  </a:cxn>
                  <a:cxn ang="0">
                    <a:pos x="T10" y="T11"/>
                  </a:cxn>
                </a:cxnLst>
                <a:rect l="0" t="0" r="r" b="b"/>
                <a:pathLst>
                  <a:path w="133" h="12">
                    <a:moveTo>
                      <a:pt x="5" y="0"/>
                    </a:moveTo>
                    <a:cubicBezTo>
                      <a:pt x="2" y="0"/>
                      <a:pt x="0" y="3"/>
                      <a:pt x="0" y="6"/>
                    </a:cubicBezTo>
                    <a:cubicBezTo>
                      <a:pt x="0" y="9"/>
                      <a:pt x="2" y="12"/>
                      <a:pt x="5" y="12"/>
                    </a:cubicBezTo>
                    <a:cubicBezTo>
                      <a:pt x="133" y="12"/>
                      <a:pt x="133" y="12"/>
                      <a:pt x="133" y="12"/>
                    </a:cubicBezTo>
                    <a:cubicBezTo>
                      <a:pt x="133" y="0"/>
                      <a:pt x="133" y="0"/>
                      <a:pt x="133" y="0"/>
                    </a:cubicBezTo>
                    <a:lnTo>
                      <a:pt x="5" y="0"/>
                    </a:lnTo>
                    <a:close/>
                  </a:path>
                </a:pathLst>
              </a:custGeom>
              <a:solidFill>
                <a:srgbClr val="3E92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09" name="Rectangle 44"/>
              <p:cNvSpPr>
                <a:spLocks noChangeArrowheads="1"/>
              </p:cNvSpPr>
              <p:nvPr/>
            </p:nvSpPr>
            <p:spPr bwMode="auto">
              <a:xfrm>
                <a:off x="-146050" y="1911350"/>
                <a:ext cx="185738" cy="204787"/>
              </a:xfrm>
              <a:prstGeom prst="rect">
                <a:avLst/>
              </a:prstGeom>
              <a:solidFill>
                <a:srgbClr val="A1CEB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0" name="Rectangle 45"/>
              <p:cNvSpPr>
                <a:spLocks noChangeArrowheads="1"/>
              </p:cNvSpPr>
              <p:nvPr/>
            </p:nvSpPr>
            <p:spPr bwMode="auto">
              <a:xfrm>
                <a:off x="-146050" y="1911350"/>
                <a:ext cx="185738" cy="204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1" name="Rectangle 46"/>
              <p:cNvSpPr>
                <a:spLocks noChangeArrowheads="1"/>
              </p:cNvSpPr>
              <p:nvPr/>
            </p:nvSpPr>
            <p:spPr bwMode="auto">
              <a:xfrm>
                <a:off x="-331788" y="1911350"/>
                <a:ext cx="185738" cy="204787"/>
              </a:xfrm>
              <a:prstGeom prst="rect">
                <a:avLst/>
              </a:prstGeom>
              <a:solidFill>
                <a:srgbClr val="A9DBB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2" name="Rectangle 47"/>
              <p:cNvSpPr>
                <a:spLocks noChangeArrowheads="1"/>
              </p:cNvSpPr>
              <p:nvPr/>
            </p:nvSpPr>
            <p:spPr bwMode="auto">
              <a:xfrm>
                <a:off x="-331788" y="1911350"/>
                <a:ext cx="185738" cy="204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3" name="Freeform 48"/>
              <p:cNvSpPr>
                <a:spLocks/>
              </p:cNvSpPr>
              <p:nvPr/>
            </p:nvSpPr>
            <p:spPr bwMode="auto">
              <a:xfrm>
                <a:off x="-152400" y="2063750"/>
                <a:ext cx="6350" cy="14287"/>
              </a:xfrm>
              <a:custGeom>
                <a:avLst/>
                <a:gdLst>
                  <a:gd name="T0" fmla="*/ 10 w 10"/>
                  <a:gd name="T1" fmla="*/ 0 h 20"/>
                  <a:gd name="T2" fmla="*/ 0 w 10"/>
                  <a:gd name="T3" fmla="*/ 10 h 20"/>
                  <a:gd name="T4" fmla="*/ 10 w 10"/>
                  <a:gd name="T5" fmla="*/ 20 h 20"/>
                  <a:gd name="T6" fmla="*/ 10 w 10"/>
                  <a:gd name="T7" fmla="*/ 20 h 20"/>
                  <a:gd name="T8" fmla="*/ 10 w 10"/>
                  <a:gd name="T9" fmla="*/ 0 h 20"/>
                  <a:gd name="T10" fmla="*/ 10 w 10"/>
                  <a:gd name="T11" fmla="*/ 0 h 20"/>
                </a:gdLst>
                <a:ahLst/>
                <a:cxnLst>
                  <a:cxn ang="0">
                    <a:pos x="T0" y="T1"/>
                  </a:cxn>
                  <a:cxn ang="0">
                    <a:pos x="T2" y="T3"/>
                  </a:cxn>
                  <a:cxn ang="0">
                    <a:pos x="T4" y="T5"/>
                  </a:cxn>
                  <a:cxn ang="0">
                    <a:pos x="T6" y="T7"/>
                  </a:cxn>
                  <a:cxn ang="0">
                    <a:pos x="T8" y="T9"/>
                  </a:cxn>
                  <a:cxn ang="0">
                    <a:pos x="T10" y="T11"/>
                  </a:cxn>
                </a:cxnLst>
                <a:rect l="0" t="0" r="r" b="b"/>
                <a:pathLst>
                  <a:path w="10" h="20">
                    <a:moveTo>
                      <a:pt x="10" y="0"/>
                    </a:moveTo>
                    <a:cubicBezTo>
                      <a:pt x="4" y="0"/>
                      <a:pt x="0" y="4"/>
                      <a:pt x="0" y="10"/>
                    </a:cubicBezTo>
                    <a:cubicBezTo>
                      <a:pt x="0" y="16"/>
                      <a:pt x="4" y="20"/>
                      <a:pt x="10" y="20"/>
                    </a:cubicBezTo>
                    <a:cubicBezTo>
                      <a:pt x="10" y="20"/>
                      <a:pt x="10" y="20"/>
                      <a:pt x="10" y="20"/>
                    </a:cubicBezTo>
                    <a:cubicBezTo>
                      <a:pt x="10" y="0"/>
                      <a:pt x="10" y="0"/>
                      <a:pt x="10" y="0"/>
                    </a:cubicBezTo>
                    <a:cubicBezTo>
                      <a:pt x="10" y="0"/>
                      <a:pt x="10" y="0"/>
                      <a:pt x="10" y="0"/>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4" name="Freeform 49"/>
              <p:cNvSpPr>
                <a:spLocks/>
              </p:cNvSpPr>
              <p:nvPr/>
            </p:nvSpPr>
            <p:spPr bwMode="auto">
              <a:xfrm>
                <a:off x="-215900" y="1966913"/>
                <a:ext cx="69850" cy="36512"/>
              </a:xfrm>
              <a:custGeom>
                <a:avLst/>
                <a:gdLst>
                  <a:gd name="T0" fmla="*/ 97 w 97"/>
                  <a:gd name="T1" fmla="*/ 0 h 49"/>
                  <a:gd name="T2" fmla="*/ 3 w 97"/>
                  <a:gd name="T3" fmla="*/ 34 h 49"/>
                  <a:gd name="T4" fmla="*/ 3 w 97"/>
                  <a:gd name="T5" fmla="*/ 45 h 49"/>
                  <a:gd name="T6" fmla="*/ 14 w 97"/>
                  <a:gd name="T7" fmla="*/ 46 h 49"/>
                  <a:gd name="T8" fmla="*/ 97 w 97"/>
                  <a:gd name="T9" fmla="*/ 16 h 49"/>
                  <a:gd name="T10" fmla="*/ 97 w 97"/>
                  <a:gd name="T11" fmla="*/ 16 h 49"/>
                  <a:gd name="T12" fmla="*/ 97 w 97"/>
                  <a:gd name="T13" fmla="*/ 0 h 49"/>
                  <a:gd name="T14" fmla="*/ 97 w 97"/>
                  <a:gd name="T15" fmla="*/ 0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49">
                    <a:moveTo>
                      <a:pt x="97" y="0"/>
                    </a:moveTo>
                    <a:cubicBezTo>
                      <a:pt x="62" y="0"/>
                      <a:pt x="29" y="12"/>
                      <a:pt x="3" y="34"/>
                    </a:cubicBezTo>
                    <a:cubicBezTo>
                      <a:pt x="0" y="37"/>
                      <a:pt x="0" y="42"/>
                      <a:pt x="3" y="45"/>
                    </a:cubicBezTo>
                    <a:cubicBezTo>
                      <a:pt x="5" y="49"/>
                      <a:pt x="11" y="49"/>
                      <a:pt x="14" y="46"/>
                    </a:cubicBezTo>
                    <a:cubicBezTo>
                      <a:pt x="37" y="26"/>
                      <a:pt x="66" y="16"/>
                      <a:pt x="97" y="16"/>
                    </a:cubicBezTo>
                    <a:cubicBezTo>
                      <a:pt x="97" y="16"/>
                      <a:pt x="97" y="16"/>
                      <a:pt x="97" y="16"/>
                    </a:cubicBezTo>
                    <a:cubicBezTo>
                      <a:pt x="97" y="0"/>
                      <a:pt x="97" y="0"/>
                      <a:pt x="97" y="0"/>
                    </a:cubicBezTo>
                    <a:cubicBezTo>
                      <a:pt x="97" y="0"/>
                      <a:pt x="97" y="0"/>
                      <a:pt x="97" y="0"/>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5" name="Freeform 50"/>
              <p:cNvSpPr>
                <a:spLocks/>
              </p:cNvSpPr>
              <p:nvPr/>
            </p:nvSpPr>
            <p:spPr bwMode="auto">
              <a:xfrm>
                <a:off x="-193675" y="1998663"/>
                <a:ext cx="47625" cy="26987"/>
              </a:xfrm>
              <a:custGeom>
                <a:avLst/>
                <a:gdLst>
                  <a:gd name="T0" fmla="*/ 65 w 65"/>
                  <a:gd name="T1" fmla="*/ 0 h 37"/>
                  <a:gd name="T2" fmla="*/ 4 w 65"/>
                  <a:gd name="T3" fmla="*/ 22 h 37"/>
                  <a:gd name="T4" fmla="*/ 2 w 65"/>
                  <a:gd name="T5" fmla="*/ 33 h 37"/>
                  <a:gd name="T6" fmla="*/ 14 w 65"/>
                  <a:gd name="T7" fmla="*/ 34 h 37"/>
                  <a:gd name="T8" fmla="*/ 65 w 65"/>
                  <a:gd name="T9" fmla="*/ 16 h 37"/>
                  <a:gd name="T10" fmla="*/ 65 w 65"/>
                  <a:gd name="T11" fmla="*/ 16 h 37"/>
                  <a:gd name="T12" fmla="*/ 65 w 65"/>
                  <a:gd name="T13" fmla="*/ 0 h 37"/>
                  <a:gd name="T14" fmla="*/ 65 w 65"/>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37">
                    <a:moveTo>
                      <a:pt x="65" y="0"/>
                    </a:moveTo>
                    <a:cubicBezTo>
                      <a:pt x="42" y="0"/>
                      <a:pt x="22" y="7"/>
                      <a:pt x="4" y="22"/>
                    </a:cubicBezTo>
                    <a:cubicBezTo>
                      <a:pt x="0" y="24"/>
                      <a:pt x="0" y="29"/>
                      <a:pt x="2" y="33"/>
                    </a:cubicBezTo>
                    <a:cubicBezTo>
                      <a:pt x="5" y="36"/>
                      <a:pt x="10" y="37"/>
                      <a:pt x="14" y="34"/>
                    </a:cubicBezTo>
                    <a:cubicBezTo>
                      <a:pt x="29" y="22"/>
                      <a:pt x="46" y="16"/>
                      <a:pt x="65" y="16"/>
                    </a:cubicBezTo>
                    <a:cubicBezTo>
                      <a:pt x="65" y="16"/>
                      <a:pt x="65" y="16"/>
                      <a:pt x="65" y="16"/>
                    </a:cubicBezTo>
                    <a:cubicBezTo>
                      <a:pt x="65" y="0"/>
                      <a:pt x="65" y="0"/>
                      <a:pt x="65" y="0"/>
                    </a:cubicBezTo>
                    <a:cubicBezTo>
                      <a:pt x="65" y="0"/>
                      <a:pt x="65" y="0"/>
                      <a:pt x="65" y="0"/>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6" name="Freeform 51"/>
              <p:cNvSpPr>
                <a:spLocks/>
              </p:cNvSpPr>
              <p:nvPr/>
            </p:nvSpPr>
            <p:spPr bwMode="auto">
              <a:xfrm>
                <a:off x="-171450" y="2030413"/>
                <a:ext cx="25400" cy="19050"/>
              </a:xfrm>
              <a:custGeom>
                <a:avLst/>
                <a:gdLst>
                  <a:gd name="T0" fmla="*/ 35 w 35"/>
                  <a:gd name="T1" fmla="*/ 0 h 25"/>
                  <a:gd name="T2" fmla="*/ 5 w 35"/>
                  <a:gd name="T3" fmla="*/ 9 h 25"/>
                  <a:gd name="T4" fmla="*/ 2 w 35"/>
                  <a:gd name="T5" fmla="*/ 20 h 25"/>
                  <a:gd name="T6" fmla="*/ 14 w 35"/>
                  <a:gd name="T7" fmla="*/ 22 h 25"/>
                  <a:gd name="T8" fmla="*/ 35 w 35"/>
                  <a:gd name="T9" fmla="*/ 16 h 25"/>
                  <a:gd name="T10" fmla="*/ 35 w 35"/>
                  <a:gd name="T11" fmla="*/ 0 h 25"/>
                  <a:gd name="T12" fmla="*/ 35 w 35"/>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5" h="25">
                    <a:moveTo>
                      <a:pt x="35" y="0"/>
                    </a:moveTo>
                    <a:cubicBezTo>
                      <a:pt x="24" y="0"/>
                      <a:pt x="14" y="3"/>
                      <a:pt x="5" y="9"/>
                    </a:cubicBezTo>
                    <a:cubicBezTo>
                      <a:pt x="1" y="12"/>
                      <a:pt x="0" y="17"/>
                      <a:pt x="2" y="20"/>
                    </a:cubicBezTo>
                    <a:cubicBezTo>
                      <a:pt x="5" y="24"/>
                      <a:pt x="10" y="25"/>
                      <a:pt x="14" y="22"/>
                    </a:cubicBezTo>
                    <a:cubicBezTo>
                      <a:pt x="20" y="18"/>
                      <a:pt x="27" y="16"/>
                      <a:pt x="35" y="16"/>
                    </a:cubicBezTo>
                    <a:cubicBezTo>
                      <a:pt x="35" y="0"/>
                      <a:pt x="35" y="0"/>
                      <a:pt x="35" y="0"/>
                    </a:cubicBezTo>
                    <a:cubicBezTo>
                      <a:pt x="35" y="0"/>
                      <a:pt x="35" y="0"/>
                      <a:pt x="35" y="0"/>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7" name="Freeform 52"/>
              <p:cNvSpPr>
                <a:spLocks/>
              </p:cNvSpPr>
              <p:nvPr/>
            </p:nvSpPr>
            <p:spPr bwMode="auto">
              <a:xfrm>
                <a:off x="-146050" y="2063750"/>
                <a:ext cx="7938" cy="14287"/>
              </a:xfrm>
              <a:custGeom>
                <a:avLst/>
                <a:gdLst>
                  <a:gd name="T0" fmla="*/ 10 w 10"/>
                  <a:gd name="T1" fmla="*/ 10 h 20"/>
                  <a:gd name="T2" fmla="*/ 0 w 10"/>
                  <a:gd name="T3" fmla="*/ 0 h 20"/>
                  <a:gd name="T4" fmla="*/ 0 w 10"/>
                  <a:gd name="T5" fmla="*/ 20 h 20"/>
                  <a:gd name="T6" fmla="*/ 10 w 10"/>
                  <a:gd name="T7" fmla="*/ 10 h 20"/>
                </a:gdLst>
                <a:ahLst/>
                <a:cxnLst>
                  <a:cxn ang="0">
                    <a:pos x="T0" y="T1"/>
                  </a:cxn>
                  <a:cxn ang="0">
                    <a:pos x="T2" y="T3"/>
                  </a:cxn>
                  <a:cxn ang="0">
                    <a:pos x="T4" y="T5"/>
                  </a:cxn>
                  <a:cxn ang="0">
                    <a:pos x="T6" y="T7"/>
                  </a:cxn>
                </a:cxnLst>
                <a:rect l="0" t="0" r="r" b="b"/>
                <a:pathLst>
                  <a:path w="10" h="20">
                    <a:moveTo>
                      <a:pt x="10" y="10"/>
                    </a:moveTo>
                    <a:cubicBezTo>
                      <a:pt x="10" y="5"/>
                      <a:pt x="5" y="0"/>
                      <a:pt x="0" y="0"/>
                    </a:cubicBezTo>
                    <a:cubicBezTo>
                      <a:pt x="0" y="20"/>
                      <a:pt x="0" y="20"/>
                      <a:pt x="0" y="20"/>
                    </a:cubicBezTo>
                    <a:cubicBezTo>
                      <a:pt x="5" y="20"/>
                      <a:pt x="10" y="15"/>
                      <a:pt x="10" y="10"/>
                    </a:cubicBezTo>
                    <a:close/>
                  </a:path>
                </a:pathLst>
              </a:custGeom>
              <a:solidFill>
                <a:srgbClr val="0044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8" name="Freeform 53"/>
              <p:cNvSpPr>
                <a:spLocks/>
              </p:cNvSpPr>
              <p:nvPr/>
            </p:nvSpPr>
            <p:spPr bwMode="auto">
              <a:xfrm>
                <a:off x="-146050" y="1966913"/>
                <a:ext cx="71438" cy="34925"/>
              </a:xfrm>
              <a:custGeom>
                <a:avLst/>
                <a:gdLst>
                  <a:gd name="T0" fmla="*/ 88 w 97"/>
                  <a:gd name="T1" fmla="*/ 48 h 48"/>
                  <a:gd name="T2" fmla="*/ 94 w 97"/>
                  <a:gd name="T3" fmla="*/ 45 h 48"/>
                  <a:gd name="T4" fmla="*/ 93 w 97"/>
                  <a:gd name="T5" fmla="*/ 34 h 48"/>
                  <a:gd name="T6" fmla="*/ 0 w 97"/>
                  <a:gd name="T7" fmla="*/ 0 h 48"/>
                  <a:gd name="T8" fmla="*/ 0 w 97"/>
                  <a:gd name="T9" fmla="*/ 16 h 48"/>
                  <a:gd name="T10" fmla="*/ 82 w 97"/>
                  <a:gd name="T11" fmla="*/ 46 h 48"/>
                  <a:gd name="T12" fmla="*/ 88 w 97"/>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97" h="48">
                    <a:moveTo>
                      <a:pt x="88" y="48"/>
                    </a:moveTo>
                    <a:cubicBezTo>
                      <a:pt x="90" y="48"/>
                      <a:pt x="92" y="47"/>
                      <a:pt x="94" y="45"/>
                    </a:cubicBezTo>
                    <a:cubicBezTo>
                      <a:pt x="97" y="42"/>
                      <a:pt x="96" y="37"/>
                      <a:pt x="93" y="34"/>
                    </a:cubicBezTo>
                    <a:cubicBezTo>
                      <a:pt x="67" y="12"/>
                      <a:pt x="35" y="0"/>
                      <a:pt x="0" y="0"/>
                    </a:cubicBezTo>
                    <a:cubicBezTo>
                      <a:pt x="0" y="16"/>
                      <a:pt x="0" y="16"/>
                      <a:pt x="0" y="16"/>
                    </a:cubicBezTo>
                    <a:cubicBezTo>
                      <a:pt x="31" y="16"/>
                      <a:pt x="60" y="26"/>
                      <a:pt x="82" y="46"/>
                    </a:cubicBezTo>
                    <a:cubicBezTo>
                      <a:pt x="84" y="47"/>
                      <a:pt x="86" y="48"/>
                      <a:pt x="88" y="48"/>
                    </a:cubicBezTo>
                    <a:close/>
                  </a:path>
                </a:pathLst>
              </a:custGeom>
              <a:solidFill>
                <a:srgbClr val="0044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19" name="Freeform 54"/>
              <p:cNvSpPr>
                <a:spLocks/>
              </p:cNvSpPr>
              <p:nvPr/>
            </p:nvSpPr>
            <p:spPr bwMode="auto">
              <a:xfrm>
                <a:off x="-146050" y="1998663"/>
                <a:ext cx="47625" cy="26987"/>
              </a:xfrm>
              <a:custGeom>
                <a:avLst/>
                <a:gdLst>
                  <a:gd name="T0" fmla="*/ 56 w 65"/>
                  <a:gd name="T1" fmla="*/ 36 h 36"/>
                  <a:gd name="T2" fmla="*/ 62 w 65"/>
                  <a:gd name="T3" fmla="*/ 33 h 36"/>
                  <a:gd name="T4" fmla="*/ 61 w 65"/>
                  <a:gd name="T5" fmla="*/ 22 h 36"/>
                  <a:gd name="T6" fmla="*/ 0 w 65"/>
                  <a:gd name="T7" fmla="*/ 0 h 36"/>
                  <a:gd name="T8" fmla="*/ 0 w 65"/>
                  <a:gd name="T9" fmla="*/ 16 h 36"/>
                  <a:gd name="T10" fmla="*/ 51 w 65"/>
                  <a:gd name="T11" fmla="*/ 34 h 36"/>
                  <a:gd name="T12" fmla="*/ 56 w 65"/>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65" h="36">
                    <a:moveTo>
                      <a:pt x="56" y="36"/>
                    </a:moveTo>
                    <a:cubicBezTo>
                      <a:pt x="58" y="36"/>
                      <a:pt x="60" y="35"/>
                      <a:pt x="62" y="33"/>
                    </a:cubicBezTo>
                    <a:cubicBezTo>
                      <a:pt x="65" y="29"/>
                      <a:pt x="64" y="24"/>
                      <a:pt x="61" y="22"/>
                    </a:cubicBezTo>
                    <a:cubicBezTo>
                      <a:pt x="42" y="7"/>
                      <a:pt x="22" y="0"/>
                      <a:pt x="0" y="0"/>
                    </a:cubicBezTo>
                    <a:cubicBezTo>
                      <a:pt x="0" y="16"/>
                      <a:pt x="0" y="16"/>
                      <a:pt x="0" y="16"/>
                    </a:cubicBezTo>
                    <a:cubicBezTo>
                      <a:pt x="18" y="16"/>
                      <a:pt x="35" y="22"/>
                      <a:pt x="51" y="34"/>
                    </a:cubicBezTo>
                    <a:cubicBezTo>
                      <a:pt x="52" y="35"/>
                      <a:pt x="54" y="36"/>
                      <a:pt x="56" y="36"/>
                    </a:cubicBezTo>
                    <a:close/>
                  </a:path>
                </a:pathLst>
              </a:custGeom>
              <a:solidFill>
                <a:srgbClr val="0044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sp>
            <p:nvSpPr>
              <p:cNvPr id="220" name="Freeform 55"/>
              <p:cNvSpPr>
                <a:spLocks/>
              </p:cNvSpPr>
              <p:nvPr/>
            </p:nvSpPr>
            <p:spPr bwMode="auto">
              <a:xfrm>
                <a:off x="-146050" y="2030413"/>
                <a:ext cx="25400" cy="19050"/>
              </a:xfrm>
              <a:custGeom>
                <a:avLst/>
                <a:gdLst>
                  <a:gd name="T0" fmla="*/ 25 w 34"/>
                  <a:gd name="T1" fmla="*/ 24 h 24"/>
                  <a:gd name="T2" fmla="*/ 32 w 34"/>
                  <a:gd name="T3" fmla="*/ 20 h 24"/>
                  <a:gd name="T4" fmla="*/ 30 w 34"/>
                  <a:gd name="T5" fmla="*/ 9 h 24"/>
                  <a:gd name="T6" fmla="*/ 0 w 34"/>
                  <a:gd name="T7" fmla="*/ 0 h 24"/>
                  <a:gd name="T8" fmla="*/ 0 w 34"/>
                  <a:gd name="T9" fmla="*/ 16 h 24"/>
                  <a:gd name="T10" fmla="*/ 21 w 34"/>
                  <a:gd name="T11" fmla="*/ 22 h 24"/>
                  <a:gd name="T12" fmla="*/ 25 w 3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34" h="24">
                    <a:moveTo>
                      <a:pt x="25" y="24"/>
                    </a:moveTo>
                    <a:cubicBezTo>
                      <a:pt x="28" y="24"/>
                      <a:pt x="30" y="23"/>
                      <a:pt x="32" y="20"/>
                    </a:cubicBezTo>
                    <a:cubicBezTo>
                      <a:pt x="34" y="17"/>
                      <a:pt x="33" y="12"/>
                      <a:pt x="30" y="9"/>
                    </a:cubicBezTo>
                    <a:cubicBezTo>
                      <a:pt x="21" y="3"/>
                      <a:pt x="11" y="0"/>
                      <a:pt x="0" y="0"/>
                    </a:cubicBezTo>
                    <a:cubicBezTo>
                      <a:pt x="0" y="16"/>
                      <a:pt x="0" y="16"/>
                      <a:pt x="0" y="16"/>
                    </a:cubicBezTo>
                    <a:cubicBezTo>
                      <a:pt x="7" y="16"/>
                      <a:pt x="15" y="18"/>
                      <a:pt x="21" y="22"/>
                    </a:cubicBezTo>
                    <a:cubicBezTo>
                      <a:pt x="22" y="23"/>
                      <a:pt x="24" y="24"/>
                      <a:pt x="25" y="24"/>
                    </a:cubicBezTo>
                    <a:close/>
                  </a:path>
                </a:pathLst>
              </a:custGeom>
              <a:solidFill>
                <a:srgbClr val="0044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8585B"/>
                  </a:solidFill>
                </a:endParaRPr>
              </a:p>
            </p:txBody>
          </p:sp>
        </p:grpSp>
      </p:grpSp>
      <p:sp>
        <p:nvSpPr>
          <p:cNvPr id="194" name="Rectangle 193"/>
          <p:cNvSpPr/>
          <p:nvPr/>
        </p:nvSpPr>
        <p:spPr bwMode="auto">
          <a:xfrm>
            <a:off x="6938422" y="3727601"/>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a:solidFill>
                  <a:srgbClr val="004C69"/>
                </a:solidFill>
                <a:ea typeface="Arial Narrow" charset="0"/>
                <a:cs typeface="Arial Narrow" charset="0"/>
              </a:rPr>
              <a:t>CLP</a:t>
            </a:r>
            <a:r>
              <a:rPr lang="en-US" sz="800" b="1" dirty="0" smtClean="0">
                <a:solidFill>
                  <a:srgbClr val="004C69"/>
                </a:solidFill>
                <a:ea typeface="Arial Narrow" charset="0"/>
                <a:cs typeface="Arial Narrow" charset="0"/>
              </a:rPr>
              <a:t>: Advanced Programming in C*</a:t>
            </a:r>
            <a:endParaRPr lang="en-US" sz="800" b="1" dirty="0">
              <a:solidFill>
                <a:srgbClr val="004C69"/>
              </a:solidFill>
              <a:ea typeface="Arial Narrow" charset="0"/>
              <a:cs typeface="Arial Narrow" charset="0"/>
            </a:endParaRPr>
          </a:p>
        </p:txBody>
      </p:sp>
      <p:sp>
        <p:nvSpPr>
          <p:cNvPr id="269" name="Freeform 6"/>
          <p:cNvSpPr>
            <a:spLocks noChangeAspect="1" noEditPoints="1"/>
          </p:cNvSpPr>
          <p:nvPr/>
        </p:nvSpPr>
        <p:spPr bwMode="auto">
          <a:xfrm>
            <a:off x="4338591" y="3904623"/>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270" name="Rectangle 269"/>
          <p:cNvSpPr/>
          <p:nvPr/>
        </p:nvSpPr>
        <p:spPr bwMode="auto">
          <a:xfrm>
            <a:off x="6938422" y="3903941"/>
            <a:ext cx="2022149" cy="13984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CPP: Advanced Programming in C++</a:t>
            </a:r>
            <a:endParaRPr lang="en-US" sz="800" b="1" dirty="0">
              <a:solidFill>
                <a:srgbClr val="004C69"/>
              </a:solidFill>
              <a:ea typeface="Arial Narrow" charset="0"/>
              <a:cs typeface="Arial Narrow" charset="0"/>
            </a:endParaRPr>
          </a:p>
        </p:txBody>
      </p:sp>
      <p:sp>
        <p:nvSpPr>
          <p:cNvPr id="225" name="Rectangle 224"/>
          <p:cNvSpPr/>
          <p:nvPr/>
        </p:nvSpPr>
        <p:spPr bwMode="auto">
          <a:xfrm>
            <a:off x="6933342" y="3419180"/>
            <a:ext cx="1656915"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a:solidFill>
                  <a:srgbClr val="004C69"/>
                </a:solidFill>
                <a:ea typeface="Arial Narrow" charset="0"/>
                <a:cs typeface="Arial Narrow" charset="0"/>
              </a:rPr>
              <a:t>NDG Linux II</a:t>
            </a:r>
            <a:endParaRPr lang="en-US" sz="800" b="1" dirty="0">
              <a:solidFill>
                <a:srgbClr val="004C69"/>
              </a:solidFill>
              <a:ea typeface="Arial Narrow" charset="0"/>
              <a:cs typeface="Arial Narrow" charset="0"/>
            </a:endParaRPr>
          </a:p>
        </p:txBody>
      </p:sp>
      <p:sp>
        <p:nvSpPr>
          <p:cNvPr id="9" name="Rectangle 8"/>
          <p:cNvSpPr/>
          <p:nvPr/>
        </p:nvSpPr>
        <p:spPr>
          <a:xfrm>
            <a:off x="350896" y="436120"/>
            <a:ext cx="2082621" cy="369332"/>
          </a:xfrm>
          <a:prstGeom prst="rect">
            <a:avLst/>
          </a:prstGeom>
        </p:spPr>
        <p:txBody>
          <a:bodyPr wrap="none">
            <a:spAutoFit/>
          </a:bodyPr>
          <a:lstStyle/>
          <a:p>
            <a:r>
              <a:rPr lang="en-US" dirty="0">
                <a:solidFill>
                  <a:srgbClr val="38C6F4"/>
                </a:solidFill>
              </a:rPr>
              <a:t>Current &amp; </a:t>
            </a:r>
            <a:r>
              <a:rPr lang="en-US" dirty="0" smtClean="0">
                <a:solidFill>
                  <a:srgbClr val="38C6F4"/>
                </a:solidFill>
              </a:rPr>
              <a:t>Planned</a:t>
            </a:r>
            <a:endParaRPr lang="en-US" dirty="0">
              <a:solidFill>
                <a:srgbClr val="38C6F4"/>
              </a:solidFill>
            </a:endParaRPr>
          </a:p>
        </p:txBody>
      </p:sp>
      <p:sp>
        <p:nvSpPr>
          <p:cNvPr id="224" name="Rectangle 223"/>
          <p:cNvSpPr/>
          <p:nvPr/>
        </p:nvSpPr>
        <p:spPr bwMode="auto">
          <a:xfrm>
            <a:off x="4414604" y="3704588"/>
            <a:ext cx="2478484"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CLA: Programming Essentials in C</a:t>
            </a:r>
          </a:p>
        </p:txBody>
      </p:sp>
      <p:sp>
        <p:nvSpPr>
          <p:cNvPr id="7" name="Rectangle 6"/>
          <p:cNvSpPr/>
          <p:nvPr/>
        </p:nvSpPr>
        <p:spPr>
          <a:xfrm>
            <a:off x="4408563" y="3834643"/>
            <a:ext cx="2013693" cy="215444"/>
          </a:xfrm>
          <a:prstGeom prst="rect">
            <a:avLst/>
          </a:prstGeom>
        </p:spPr>
        <p:txBody>
          <a:bodyPr wrap="none">
            <a:spAutoFit/>
          </a:bodyPr>
          <a:lstStyle/>
          <a:p>
            <a:pPr defTabSz="457082"/>
            <a:r>
              <a:rPr lang="en-US" sz="800" b="1" dirty="0" smtClean="0">
                <a:solidFill>
                  <a:srgbClr val="004C69"/>
                </a:solidFill>
                <a:ea typeface="Arial Narrow" charset="0"/>
                <a:cs typeface="Arial Narrow" charset="0"/>
              </a:rPr>
              <a:t>CPA: Programming </a:t>
            </a:r>
            <a:r>
              <a:rPr lang="en-US" sz="800" b="1" dirty="0">
                <a:solidFill>
                  <a:srgbClr val="004C69"/>
                </a:solidFill>
                <a:ea typeface="Arial Narrow" charset="0"/>
                <a:cs typeface="Arial Narrow" charset="0"/>
              </a:rPr>
              <a:t>Essentials in C++</a:t>
            </a:r>
          </a:p>
        </p:txBody>
      </p:sp>
      <p:sp>
        <p:nvSpPr>
          <p:cNvPr id="275" name="Rectangle 274"/>
          <p:cNvSpPr/>
          <p:nvPr/>
        </p:nvSpPr>
        <p:spPr bwMode="auto">
          <a:xfrm>
            <a:off x="6933342" y="3292976"/>
            <a:ext cx="1656915" cy="2024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a:solidFill>
                  <a:srgbClr val="004C69"/>
                </a:solidFill>
                <a:ea typeface="Arial Narrow" charset="0"/>
                <a:cs typeface="Arial Narrow" charset="0"/>
              </a:rPr>
              <a:t>NDG </a:t>
            </a:r>
            <a:r>
              <a:rPr lang="en-US" sz="800" b="1" dirty="0" smtClean="0">
                <a:solidFill>
                  <a:srgbClr val="004C69"/>
                </a:solidFill>
                <a:ea typeface="Arial Narrow" charset="0"/>
                <a:cs typeface="Arial Narrow" charset="0"/>
              </a:rPr>
              <a:t>Linux I</a:t>
            </a:r>
            <a:endParaRPr lang="en-US" sz="800" b="1" dirty="0">
              <a:solidFill>
                <a:srgbClr val="004C69"/>
              </a:solidFill>
              <a:ea typeface="Arial Narrow" charset="0"/>
              <a:cs typeface="Arial Narrow" charset="0"/>
            </a:endParaRPr>
          </a:p>
        </p:txBody>
      </p:sp>
      <p:sp>
        <p:nvSpPr>
          <p:cNvPr id="234" name="Rectangle 233"/>
          <p:cNvSpPr/>
          <p:nvPr/>
        </p:nvSpPr>
        <p:spPr bwMode="auto">
          <a:xfrm>
            <a:off x="3576441" y="2992342"/>
            <a:ext cx="2680459" cy="31849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endParaRPr lang="en-US" sz="800" b="1" dirty="0" smtClean="0">
              <a:solidFill>
                <a:srgbClr val="004C69"/>
              </a:solidFill>
              <a:ea typeface="Arial Narrow" charset="0"/>
              <a:cs typeface="Arial Narrow" charset="0"/>
            </a:endParaRPr>
          </a:p>
        </p:txBody>
      </p:sp>
      <p:sp>
        <p:nvSpPr>
          <p:cNvPr id="236" name="Rectangle 235"/>
          <p:cNvSpPr/>
          <p:nvPr/>
        </p:nvSpPr>
        <p:spPr bwMode="auto">
          <a:xfrm>
            <a:off x="4396785" y="4263861"/>
            <a:ext cx="2185049" cy="143864"/>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Emerging Tech Workshop: </a:t>
            </a:r>
            <a:r>
              <a:rPr lang="en-US" sz="800" dirty="0" smtClean="0">
                <a:solidFill>
                  <a:srgbClr val="004C69"/>
                </a:solidFill>
                <a:ea typeface="Arial Narrow" charset="0"/>
                <a:cs typeface="Arial Narrow" charset="0"/>
              </a:rPr>
              <a:t>Experimenting with REST APIs Using Cisco Spark*</a:t>
            </a:r>
            <a:endParaRPr lang="en-US" sz="800" dirty="0">
              <a:solidFill>
                <a:srgbClr val="004C69"/>
              </a:solidFill>
              <a:ea typeface="Arial Narrow" charset="0"/>
              <a:cs typeface="Arial Narrow" charset="0"/>
            </a:endParaRPr>
          </a:p>
          <a:p>
            <a:pPr defTabSz="457082"/>
            <a:endParaRPr lang="en-US" sz="800" b="1" dirty="0">
              <a:solidFill>
                <a:srgbClr val="004C69"/>
              </a:solidFill>
              <a:ea typeface="Arial Narrow" charset="0"/>
              <a:cs typeface="Arial Narrow" charset="0"/>
            </a:endParaRPr>
          </a:p>
        </p:txBody>
      </p:sp>
      <p:sp>
        <p:nvSpPr>
          <p:cNvPr id="237" name="Rectangle 236"/>
          <p:cNvSpPr/>
          <p:nvPr/>
        </p:nvSpPr>
        <p:spPr bwMode="auto">
          <a:xfrm>
            <a:off x="4421251" y="2930155"/>
            <a:ext cx="2199527" cy="2998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a:solidFill>
                  <a:srgbClr val="004C69"/>
                </a:solidFill>
                <a:ea typeface="Arial Narrow" charset="0"/>
                <a:cs typeface="Arial Narrow" charset="0"/>
              </a:rPr>
              <a:t>IoT Fundamentals: </a:t>
            </a:r>
          </a:p>
          <a:p>
            <a:pPr defTabSz="457082"/>
            <a:r>
              <a:rPr lang="en-US" sz="800" dirty="0">
                <a:solidFill>
                  <a:srgbClr val="004C69"/>
                </a:solidFill>
                <a:ea typeface="Arial Narrow" charset="0"/>
                <a:cs typeface="Arial Narrow" charset="0"/>
              </a:rPr>
              <a:t>Connecting Things, Big Data &amp; Analytics Hackathon </a:t>
            </a:r>
            <a:r>
              <a:rPr lang="en-US" sz="800" dirty="0" smtClean="0">
                <a:solidFill>
                  <a:srgbClr val="004C69"/>
                </a:solidFill>
                <a:ea typeface="Arial Narrow" charset="0"/>
                <a:cs typeface="Arial Narrow" charset="0"/>
              </a:rPr>
              <a:t>Playbook, </a:t>
            </a:r>
            <a:r>
              <a:rPr lang="en-US" sz="800" b="1" dirty="0" err="1" smtClean="0">
                <a:solidFill>
                  <a:srgbClr val="004C69"/>
                </a:solidFill>
                <a:ea typeface="Arial Narrow" charset="0"/>
                <a:cs typeface="Arial Narrow" charset="0"/>
              </a:rPr>
              <a:t>IoT</a:t>
            </a:r>
            <a:r>
              <a:rPr lang="en-US" sz="800" b="1" dirty="0" smtClean="0">
                <a:solidFill>
                  <a:srgbClr val="004C69"/>
                </a:solidFill>
                <a:ea typeface="Arial Narrow" charset="0"/>
                <a:cs typeface="Arial Narrow" charset="0"/>
              </a:rPr>
              <a:t> Security*</a:t>
            </a:r>
            <a:endParaRPr lang="en-US" sz="800" b="1" dirty="0">
              <a:solidFill>
                <a:srgbClr val="004C69"/>
              </a:solidFill>
              <a:ea typeface="Arial Narrow" charset="0"/>
              <a:cs typeface="Arial Narrow" charset="0"/>
            </a:endParaRPr>
          </a:p>
        </p:txBody>
      </p:sp>
      <p:sp>
        <p:nvSpPr>
          <p:cNvPr id="276" name="Freeform 6"/>
          <p:cNvSpPr>
            <a:spLocks noChangeAspect="1" noEditPoints="1"/>
          </p:cNvSpPr>
          <p:nvPr/>
        </p:nvSpPr>
        <p:spPr bwMode="auto">
          <a:xfrm>
            <a:off x="4338591" y="3372761"/>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277" name="Freeform 6"/>
          <p:cNvSpPr>
            <a:spLocks noChangeAspect="1" noEditPoints="1"/>
          </p:cNvSpPr>
          <p:nvPr/>
        </p:nvSpPr>
        <p:spPr bwMode="auto">
          <a:xfrm>
            <a:off x="4338591" y="3497027"/>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14" name="Freeform 6"/>
          <p:cNvSpPr>
            <a:spLocks noChangeAspect="1" noEditPoints="1"/>
          </p:cNvSpPr>
          <p:nvPr/>
        </p:nvSpPr>
        <p:spPr bwMode="auto">
          <a:xfrm>
            <a:off x="6870193" y="2101781"/>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17" name="Freeform 6"/>
          <p:cNvSpPr>
            <a:spLocks noChangeAspect="1" noEditPoints="1"/>
          </p:cNvSpPr>
          <p:nvPr/>
        </p:nvSpPr>
        <p:spPr bwMode="auto">
          <a:xfrm>
            <a:off x="6881019" y="2558035"/>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20" name="Freeform 6"/>
          <p:cNvSpPr>
            <a:spLocks noChangeAspect="1" noEditPoints="1"/>
          </p:cNvSpPr>
          <p:nvPr/>
        </p:nvSpPr>
        <p:spPr bwMode="auto">
          <a:xfrm>
            <a:off x="6881019" y="2717513"/>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23" name="Freeform 6"/>
          <p:cNvSpPr>
            <a:spLocks noChangeAspect="1" noEditPoints="1"/>
          </p:cNvSpPr>
          <p:nvPr/>
        </p:nvSpPr>
        <p:spPr bwMode="auto">
          <a:xfrm>
            <a:off x="6881019" y="3351626"/>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26" name="Freeform 6"/>
          <p:cNvSpPr>
            <a:spLocks noChangeAspect="1" noEditPoints="1"/>
          </p:cNvSpPr>
          <p:nvPr/>
        </p:nvSpPr>
        <p:spPr bwMode="auto">
          <a:xfrm>
            <a:off x="6881019" y="3478939"/>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28" name="Freeform 6"/>
          <p:cNvSpPr>
            <a:spLocks noChangeAspect="1" noEditPoints="1"/>
          </p:cNvSpPr>
          <p:nvPr/>
        </p:nvSpPr>
        <p:spPr bwMode="auto">
          <a:xfrm>
            <a:off x="6886762" y="3794094"/>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329" name="Freeform 6"/>
          <p:cNvSpPr>
            <a:spLocks noChangeAspect="1" noEditPoints="1"/>
          </p:cNvSpPr>
          <p:nvPr/>
        </p:nvSpPr>
        <p:spPr bwMode="auto">
          <a:xfrm>
            <a:off x="6886762" y="3921407"/>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grpSp>
        <p:nvGrpSpPr>
          <p:cNvPr id="38" name="Group 37"/>
          <p:cNvGrpSpPr/>
          <p:nvPr/>
        </p:nvGrpSpPr>
        <p:grpSpPr>
          <a:xfrm>
            <a:off x="4111629" y="1279698"/>
            <a:ext cx="2516302" cy="3819142"/>
            <a:chOff x="4402459" y="1663025"/>
            <a:chExt cx="2332972" cy="3357002"/>
          </a:xfrm>
        </p:grpSpPr>
        <p:cxnSp>
          <p:nvCxnSpPr>
            <p:cNvPr id="91" name="Straight Connector 90"/>
            <p:cNvCxnSpPr/>
            <p:nvPr/>
          </p:nvCxnSpPr>
          <p:spPr>
            <a:xfrm>
              <a:off x="6735431" y="1663025"/>
              <a:ext cx="0" cy="3342451"/>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a:off x="4402459" y="1677576"/>
              <a:ext cx="0" cy="3342451"/>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40" name="TextBox 339"/>
          <p:cNvSpPr txBox="1"/>
          <p:nvPr/>
        </p:nvSpPr>
        <p:spPr>
          <a:xfrm>
            <a:off x="628466" y="1124691"/>
            <a:ext cx="1422184" cy="215444"/>
          </a:xfrm>
          <a:prstGeom prst="rect">
            <a:avLst/>
          </a:prstGeom>
          <a:noFill/>
        </p:spPr>
        <p:txBody>
          <a:bodyPr wrap="none" rtlCol="0">
            <a:spAutoFit/>
          </a:bodyPr>
          <a:lstStyle/>
          <a:p>
            <a:r>
              <a:rPr lang="en-US" sz="800" dirty="0" smtClean="0">
                <a:solidFill>
                  <a:srgbClr val="58585B"/>
                </a:solidFill>
              </a:rPr>
              <a:t>Instructor Training required</a:t>
            </a:r>
            <a:endParaRPr lang="en-US" sz="800" dirty="0">
              <a:solidFill>
                <a:srgbClr val="58585B"/>
              </a:solidFill>
            </a:endParaRPr>
          </a:p>
        </p:txBody>
      </p:sp>
      <p:cxnSp>
        <p:nvCxnSpPr>
          <p:cNvPr id="343" name="Straight Connector 342"/>
          <p:cNvCxnSpPr/>
          <p:nvPr/>
        </p:nvCxnSpPr>
        <p:spPr>
          <a:xfrm>
            <a:off x="2073296" y="1323601"/>
            <a:ext cx="0" cy="3724116"/>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543861" y="1983969"/>
            <a:ext cx="228600" cy="231877"/>
            <a:chOff x="339157" y="2588348"/>
            <a:chExt cx="228600" cy="231877"/>
          </a:xfrm>
        </p:grpSpPr>
        <p:grpSp>
          <p:nvGrpSpPr>
            <p:cNvPr id="346" name="Group 345"/>
            <p:cNvGrpSpPr>
              <a:grpSpLocks noChangeAspect="1"/>
            </p:cNvGrpSpPr>
            <p:nvPr/>
          </p:nvGrpSpPr>
          <p:grpSpPr>
            <a:xfrm>
              <a:off x="339157" y="2588348"/>
              <a:ext cx="228600" cy="231877"/>
              <a:chOff x="2632787" y="1629410"/>
              <a:chExt cx="1817884" cy="1795938"/>
            </a:xfrm>
          </p:grpSpPr>
          <p:sp>
            <p:nvSpPr>
              <p:cNvPr id="352" name="Chord 351"/>
              <p:cNvSpPr/>
              <p:nvPr/>
            </p:nvSpPr>
            <p:spPr>
              <a:xfrm>
                <a:off x="2656794" y="163147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sp>
            <p:nvSpPr>
              <p:cNvPr id="353" name="Chord 352"/>
              <p:cNvSpPr/>
              <p:nvPr/>
            </p:nvSpPr>
            <p:spPr>
              <a:xfrm rot="10800000">
                <a:off x="2632787" y="1629410"/>
                <a:ext cx="1793877" cy="1793877"/>
              </a:xfrm>
              <a:prstGeom prst="chord">
                <a:avLst>
                  <a:gd name="adj1" fmla="val 5403900"/>
                  <a:gd name="adj2" fmla="val 16200000"/>
                </a:avLst>
              </a:prstGeom>
              <a:solidFill>
                <a:srgbClr val="D9D9D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rgbClr val="FFFFFF"/>
                  </a:solidFill>
                </a:endParaRPr>
              </a:p>
            </p:txBody>
          </p:sp>
        </p:grpSp>
        <p:grpSp>
          <p:nvGrpSpPr>
            <p:cNvPr id="110" name="Group 109"/>
            <p:cNvGrpSpPr>
              <a:grpSpLocks noChangeAspect="1"/>
            </p:cNvGrpSpPr>
            <p:nvPr/>
          </p:nvGrpSpPr>
          <p:grpSpPr>
            <a:xfrm>
              <a:off x="357190" y="2631340"/>
              <a:ext cx="184995" cy="148798"/>
              <a:chOff x="-752475" y="1824038"/>
              <a:chExt cx="439737" cy="344488"/>
            </a:xfrm>
          </p:grpSpPr>
          <p:sp>
            <p:nvSpPr>
              <p:cNvPr id="111" name="Oval 110"/>
              <p:cNvSpPr>
                <a:spLocks noChangeArrowheads="1"/>
              </p:cNvSpPr>
              <p:nvPr/>
            </p:nvSpPr>
            <p:spPr bwMode="auto">
              <a:xfrm>
                <a:off x="-552450" y="2122488"/>
                <a:ext cx="42862" cy="46038"/>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38" name="Freeform 137"/>
              <p:cNvSpPr>
                <a:spLocks/>
              </p:cNvSpPr>
              <p:nvPr/>
            </p:nvSpPr>
            <p:spPr bwMode="auto">
              <a:xfrm>
                <a:off x="-752475" y="1824038"/>
                <a:ext cx="439737" cy="112713"/>
              </a:xfrm>
              <a:custGeom>
                <a:avLst/>
                <a:gdLst>
                  <a:gd name="T0" fmla="*/ 112 w 114"/>
                  <a:gd name="T1" fmla="*/ 20 h 29"/>
                  <a:gd name="T2" fmla="*/ 57 w 114"/>
                  <a:gd name="T3" fmla="*/ 0 h 29"/>
                  <a:gd name="T4" fmla="*/ 3 w 114"/>
                  <a:gd name="T5" fmla="*/ 20 h 29"/>
                  <a:gd name="T6" fmla="*/ 2 w 114"/>
                  <a:gd name="T7" fmla="*/ 26 h 29"/>
                  <a:gd name="T8" fmla="*/ 8 w 114"/>
                  <a:gd name="T9" fmla="*/ 27 h 29"/>
                  <a:gd name="T10" fmla="*/ 57 w 114"/>
                  <a:gd name="T11" fmla="*/ 9 h 29"/>
                  <a:gd name="T12" fmla="*/ 106 w 114"/>
                  <a:gd name="T13" fmla="*/ 27 h 29"/>
                  <a:gd name="T14" fmla="*/ 109 w 114"/>
                  <a:gd name="T15" fmla="*/ 28 h 29"/>
                  <a:gd name="T16" fmla="*/ 112 w 114"/>
                  <a:gd name="T17" fmla="*/ 26 h 29"/>
                  <a:gd name="T18" fmla="*/ 112 w 114"/>
                  <a:gd name="T1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29">
                    <a:moveTo>
                      <a:pt x="112" y="20"/>
                    </a:moveTo>
                    <a:cubicBezTo>
                      <a:pt x="96" y="6"/>
                      <a:pt x="78" y="0"/>
                      <a:pt x="57" y="0"/>
                    </a:cubicBezTo>
                    <a:cubicBezTo>
                      <a:pt x="37" y="0"/>
                      <a:pt x="18" y="6"/>
                      <a:pt x="3" y="20"/>
                    </a:cubicBezTo>
                    <a:cubicBezTo>
                      <a:pt x="0" y="21"/>
                      <a:pt x="0" y="24"/>
                      <a:pt x="2" y="26"/>
                    </a:cubicBezTo>
                    <a:cubicBezTo>
                      <a:pt x="4" y="28"/>
                      <a:pt x="7" y="29"/>
                      <a:pt x="8" y="27"/>
                    </a:cubicBezTo>
                    <a:cubicBezTo>
                      <a:pt x="22" y="15"/>
                      <a:pt x="39" y="9"/>
                      <a:pt x="57" y="9"/>
                    </a:cubicBezTo>
                    <a:cubicBezTo>
                      <a:pt x="75" y="9"/>
                      <a:pt x="92" y="15"/>
                      <a:pt x="106" y="27"/>
                    </a:cubicBezTo>
                    <a:cubicBezTo>
                      <a:pt x="106" y="27"/>
                      <a:pt x="107" y="28"/>
                      <a:pt x="109" y="28"/>
                    </a:cubicBezTo>
                    <a:cubicBezTo>
                      <a:pt x="110" y="28"/>
                      <a:pt x="111" y="27"/>
                      <a:pt x="112" y="26"/>
                    </a:cubicBezTo>
                    <a:cubicBezTo>
                      <a:pt x="114" y="24"/>
                      <a:pt x="114" y="21"/>
                      <a:pt x="112" y="2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39" name="Freeform 138"/>
              <p:cNvSpPr>
                <a:spLocks/>
              </p:cNvSpPr>
              <p:nvPr/>
            </p:nvSpPr>
            <p:spPr bwMode="auto">
              <a:xfrm>
                <a:off x="-679450" y="1925638"/>
                <a:ext cx="293687" cy="80963"/>
              </a:xfrm>
              <a:custGeom>
                <a:avLst/>
                <a:gdLst>
                  <a:gd name="T0" fmla="*/ 74 w 76"/>
                  <a:gd name="T1" fmla="*/ 12 h 21"/>
                  <a:gd name="T2" fmla="*/ 38 w 76"/>
                  <a:gd name="T3" fmla="*/ 0 h 21"/>
                  <a:gd name="T4" fmla="*/ 3 w 76"/>
                  <a:gd name="T5" fmla="*/ 12 h 21"/>
                  <a:gd name="T6" fmla="*/ 2 w 76"/>
                  <a:gd name="T7" fmla="*/ 19 h 21"/>
                  <a:gd name="T8" fmla="*/ 9 w 76"/>
                  <a:gd name="T9" fmla="*/ 19 h 21"/>
                  <a:gd name="T10" fmla="*/ 38 w 76"/>
                  <a:gd name="T11" fmla="*/ 9 h 21"/>
                  <a:gd name="T12" fmla="*/ 68 w 76"/>
                  <a:gd name="T13" fmla="*/ 19 h 21"/>
                  <a:gd name="T14" fmla="*/ 71 w 76"/>
                  <a:gd name="T15" fmla="*/ 21 h 21"/>
                  <a:gd name="T16" fmla="*/ 74 w 76"/>
                  <a:gd name="T17" fmla="*/ 19 h 21"/>
                  <a:gd name="T18" fmla="*/ 74 w 76"/>
                  <a:gd name="T1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21">
                    <a:moveTo>
                      <a:pt x="74" y="12"/>
                    </a:moveTo>
                    <a:cubicBezTo>
                      <a:pt x="63" y="4"/>
                      <a:pt x="51" y="0"/>
                      <a:pt x="38" y="0"/>
                    </a:cubicBezTo>
                    <a:cubicBezTo>
                      <a:pt x="25" y="0"/>
                      <a:pt x="13" y="4"/>
                      <a:pt x="3" y="12"/>
                    </a:cubicBezTo>
                    <a:cubicBezTo>
                      <a:pt x="1" y="14"/>
                      <a:pt x="0" y="17"/>
                      <a:pt x="2" y="19"/>
                    </a:cubicBezTo>
                    <a:cubicBezTo>
                      <a:pt x="3" y="21"/>
                      <a:pt x="6" y="21"/>
                      <a:pt x="9" y="19"/>
                    </a:cubicBezTo>
                    <a:cubicBezTo>
                      <a:pt x="17" y="12"/>
                      <a:pt x="28" y="9"/>
                      <a:pt x="38" y="9"/>
                    </a:cubicBezTo>
                    <a:cubicBezTo>
                      <a:pt x="49" y="9"/>
                      <a:pt x="59" y="12"/>
                      <a:pt x="68" y="19"/>
                    </a:cubicBezTo>
                    <a:cubicBezTo>
                      <a:pt x="69" y="20"/>
                      <a:pt x="70" y="21"/>
                      <a:pt x="71" y="21"/>
                    </a:cubicBezTo>
                    <a:cubicBezTo>
                      <a:pt x="72" y="21"/>
                      <a:pt x="74" y="20"/>
                      <a:pt x="74" y="19"/>
                    </a:cubicBezTo>
                    <a:cubicBezTo>
                      <a:pt x="76" y="17"/>
                      <a:pt x="76" y="14"/>
                      <a:pt x="74" y="12"/>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40" name="Freeform 139"/>
              <p:cNvSpPr>
                <a:spLocks/>
              </p:cNvSpPr>
              <p:nvPr/>
            </p:nvSpPr>
            <p:spPr bwMode="auto">
              <a:xfrm>
                <a:off x="-609600" y="2022476"/>
                <a:ext cx="153987" cy="57150"/>
              </a:xfrm>
              <a:custGeom>
                <a:avLst/>
                <a:gdLst>
                  <a:gd name="T0" fmla="*/ 38 w 40"/>
                  <a:gd name="T1" fmla="*/ 5 h 15"/>
                  <a:gd name="T2" fmla="*/ 20 w 40"/>
                  <a:gd name="T3" fmla="*/ 0 h 15"/>
                  <a:gd name="T4" fmla="*/ 3 w 40"/>
                  <a:gd name="T5" fmla="*/ 5 h 15"/>
                  <a:gd name="T6" fmla="*/ 1 w 40"/>
                  <a:gd name="T7" fmla="*/ 12 h 15"/>
                  <a:gd name="T8" fmla="*/ 8 w 40"/>
                  <a:gd name="T9" fmla="*/ 13 h 15"/>
                  <a:gd name="T10" fmla="*/ 32 w 40"/>
                  <a:gd name="T11" fmla="*/ 13 h 15"/>
                  <a:gd name="T12" fmla="*/ 35 w 40"/>
                  <a:gd name="T13" fmla="*/ 14 h 15"/>
                  <a:gd name="T14" fmla="*/ 39 w 40"/>
                  <a:gd name="T15" fmla="*/ 12 h 15"/>
                  <a:gd name="T16" fmla="*/ 38 w 40"/>
                  <a:gd name="T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5">
                    <a:moveTo>
                      <a:pt x="38" y="5"/>
                    </a:moveTo>
                    <a:cubicBezTo>
                      <a:pt x="32" y="2"/>
                      <a:pt x="26" y="0"/>
                      <a:pt x="20" y="0"/>
                    </a:cubicBezTo>
                    <a:cubicBezTo>
                      <a:pt x="14" y="0"/>
                      <a:pt x="8" y="2"/>
                      <a:pt x="3" y="5"/>
                    </a:cubicBezTo>
                    <a:cubicBezTo>
                      <a:pt x="0" y="7"/>
                      <a:pt x="0" y="10"/>
                      <a:pt x="1" y="12"/>
                    </a:cubicBezTo>
                    <a:cubicBezTo>
                      <a:pt x="3" y="14"/>
                      <a:pt x="5" y="15"/>
                      <a:pt x="8" y="13"/>
                    </a:cubicBezTo>
                    <a:cubicBezTo>
                      <a:pt x="15" y="8"/>
                      <a:pt x="25" y="8"/>
                      <a:pt x="32" y="13"/>
                    </a:cubicBezTo>
                    <a:cubicBezTo>
                      <a:pt x="33" y="14"/>
                      <a:pt x="34" y="14"/>
                      <a:pt x="35" y="14"/>
                    </a:cubicBezTo>
                    <a:cubicBezTo>
                      <a:pt x="36" y="14"/>
                      <a:pt x="38" y="13"/>
                      <a:pt x="39" y="12"/>
                    </a:cubicBezTo>
                    <a:cubicBezTo>
                      <a:pt x="40" y="10"/>
                      <a:pt x="40" y="7"/>
                      <a:pt x="38" y="5"/>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41" name="Freeform 140"/>
              <p:cNvSpPr>
                <a:spLocks/>
              </p:cNvSpPr>
              <p:nvPr/>
            </p:nvSpPr>
            <p:spPr bwMode="auto">
              <a:xfrm>
                <a:off x="-555625" y="2122488"/>
                <a:ext cx="23812" cy="46038"/>
              </a:xfrm>
              <a:custGeom>
                <a:avLst/>
                <a:gdLst>
                  <a:gd name="T0" fmla="*/ 6 w 6"/>
                  <a:gd name="T1" fmla="*/ 0 h 12"/>
                  <a:gd name="T2" fmla="*/ 0 w 6"/>
                  <a:gd name="T3" fmla="*/ 6 h 12"/>
                  <a:gd name="T4" fmla="*/ 6 w 6"/>
                  <a:gd name="T5" fmla="*/ 12 h 12"/>
                  <a:gd name="T6" fmla="*/ 6 w 6"/>
                  <a:gd name="T7" fmla="*/ 0 h 12"/>
                </a:gdLst>
                <a:ahLst/>
                <a:cxnLst>
                  <a:cxn ang="0">
                    <a:pos x="T0" y="T1"/>
                  </a:cxn>
                  <a:cxn ang="0">
                    <a:pos x="T2" y="T3"/>
                  </a:cxn>
                  <a:cxn ang="0">
                    <a:pos x="T4" y="T5"/>
                  </a:cxn>
                  <a:cxn ang="0">
                    <a:pos x="T6" y="T7"/>
                  </a:cxn>
                </a:cxnLst>
                <a:rect l="0" t="0" r="r" b="b"/>
                <a:pathLst>
                  <a:path w="6" h="12">
                    <a:moveTo>
                      <a:pt x="6" y="0"/>
                    </a:moveTo>
                    <a:cubicBezTo>
                      <a:pt x="2" y="0"/>
                      <a:pt x="0" y="3"/>
                      <a:pt x="0" y="6"/>
                    </a:cubicBezTo>
                    <a:cubicBezTo>
                      <a:pt x="0" y="9"/>
                      <a:pt x="2" y="12"/>
                      <a:pt x="6" y="12"/>
                    </a:cubicBezTo>
                    <a:lnTo>
                      <a:pt x="6"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42" name="Freeform 141"/>
              <p:cNvSpPr>
                <a:spLocks/>
              </p:cNvSpPr>
              <p:nvPr/>
            </p:nvSpPr>
            <p:spPr bwMode="auto">
              <a:xfrm>
                <a:off x="-752475" y="1824038"/>
                <a:ext cx="220662" cy="112713"/>
              </a:xfrm>
              <a:custGeom>
                <a:avLst/>
                <a:gdLst>
                  <a:gd name="T0" fmla="*/ 57 w 57"/>
                  <a:gd name="T1" fmla="*/ 0 h 29"/>
                  <a:gd name="T2" fmla="*/ 57 w 57"/>
                  <a:gd name="T3" fmla="*/ 0 h 29"/>
                  <a:gd name="T4" fmla="*/ 2 w 57"/>
                  <a:gd name="T5" fmla="*/ 20 h 29"/>
                  <a:gd name="T6" fmla="*/ 2 w 57"/>
                  <a:gd name="T7" fmla="*/ 26 h 29"/>
                  <a:gd name="T8" fmla="*/ 8 w 57"/>
                  <a:gd name="T9" fmla="*/ 27 h 29"/>
                  <a:gd name="T10" fmla="*/ 57 w 57"/>
                  <a:gd name="T11" fmla="*/ 9 h 29"/>
                  <a:gd name="T12" fmla="*/ 57 w 57"/>
                  <a:gd name="T13" fmla="*/ 9 h 29"/>
                  <a:gd name="T14" fmla="*/ 57 w 57"/>
                  <a:gd name="T15" fmla="*/ 0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29">
                    <a:moveTo>
                      <a:pt x="57" y="0"/>
                    </a:moveTo>
                    <a:cubicBezTo>
                      <a:pt x="57" y="0"/>
                      <a:pt x="57" y="0"/>
                      <a:pt x="57" y="0"/>
                    </a:cubicBezTo>
                    <a:cubicBezTo>
                      <a:pt x="36" y="0"/>
                      <a:pt x="18" y="6"/>
                      <a:pt x="2" y="20"/>
                    </a:cubicBezTo>
                    <a:cubicBezTo>
                      <a:pt x="0" y="21"/>
                      <a:pt x="0" y="24"/>
                      <a:pt x="2" y="26"/>
                    </a:cubicBezTo>
                    <a:cubicBezTo>
                      <a:pt x="4" y="28"/>
                      <a:pt x="7" y="29"/>
                      <a:pt x="8" y="27"/>
                    </a:cubicBezTo>
                    <a:cubicBezTo>
                      <a:pt x="22" y="15"/>
                      <a:pt x="39" y="9"/>
                      <a:pt x="57" y="9"/>
                    </a:cubicBezTo>
                    <a:cubicBezTo>
                      <a:pt x="57" y="9"/>
                      <a:pt x="57" y="9"/>
                      <a:pt x="57" y="9"/>
                    </a:cubicBezTo>
                    <a:lnTo>
                      <a:pt x="57"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43" name="Freeform 142"/>
              <p:cNvSpPr>
                <a:spLocks/>
              </p:cNvSpPr>
              <p:nvPr/>
            </p:nvSpPr>
            <p:spPr bwMode="auto">
              <a:xfrm>
                <a:off x="-679450" y="1925638"/>
                <a:ext cx="147637" cy="80963"/>
              </a:xfrm>
              <a:custGeom>
                <a:avLst/>
                <a:gdLst>
                  <a:gd name="T0" fmla="*/ 38 w 38"/>
                  <a:gd name="T1" fmla="*/ 0 h 21"/>
                  <a:gd name="T2" fmla="*/ 3 w 38"/>
                  <a:gd name="T3" fmla="*/ 12 h 21"/>
                  <a:gd name="T4" fmla="*/ 2 w 38"/>
                  <a:gd name="T5" fmla="*/ 19 h 21"/>
                  <a:gd name="T6" fmla="*/ 8 w 38"/>
                  <a:gd name="T7" fmla="*/ 19 h 21"/>
                  <a:gd name="T8" fmla="*/ 38 w 38"/>
                  <a:gd name="T9" fmla="*/ 9 h 21"/>
                  <a:gd name="T10" fmla="*/ 38 w 38"/>
                  <a:gd name="T11" fmla="*/ 0 h 21"/>
                </a:gdLst>
                <a:ahLst/>
                <a:cxnLst>
                  <a:cxn ang="0">
                    <a:pos x="T0" y="T1"/>
                  </a:cxn>
                  <a:cxn ang="0">
                    <a:pos x="T2" y="T3"/>
                  </a:cxn>
                  <a:cxn ang="0">
                    <a:pos x="T4" y="T5"/>
                  </a:cxn>
                  <a:cxn ang="0">
                    <a:pos x="T6" y="T7"/>
                  </a:cxn>
                  <a:cxn ang="0">
                    <a:pos x="T8" y="T9"/>
                  </a:cxn>
                  <a:cxn ang="0">
                    <a:pos x="T10" y="T11"/>
                  </a:cxn>
                </a:cxnLst>
                <a:rect l="0" t="0" r="r" b="b"/>
                <a:pathLst>
                  <a:path w="38" h="21">
                    <a:moveTo>
                      <a:pt x="38" y="0"/>
                    </a:moveTo>
                    <a:cubicBezTo>
                      <a:pt x="26" y="0"/>
                      <a:pt x="13" y="4"/>
                      <a:pt x="3" y="12"/>
                    </a:cubicBezTo>
                    <a:cubicBezTo>
                      <a:pt x="1" y="14"/>
                      <a:pt x="0" y="17"/>
                      <a:pt x="2" y="19"/>
                    </a:cubicBezTo>
                    <a:cubicBezTo>
                      <a:pt x="3" y="21"/>
                      <a:pt x="6" y="21"/>
                      <a:pt x="8" y="19"/>
                    </a:cubicBezTo>
                    <a:cubicBezTo>
                      <a:pt x="17" y="12"/>
                      <a:pt x="26" y="9"/>
                      <a:pt x="38" y="9"/>
                    </a:cubicBezTo>
                    <a:lnTo>
                      <a:pt x="38"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sp>
            <p:nvSpPr>
              <p:cNvPr id="144" name="Freeform 143"/>
              <p:cNvSpPr>
                <a:spLocks/>
              </p:cNvSpPr>
              <p:nvPr/>
            </p:nvSpPr>
            <p:spPr bwMode="auto">
              <a:xfrm>
                <a:off x="-609600" y="2022476"/>
                <a:ext cx="77787" cy="57150"/>
              </a:xfrm>
              <a:custGeom>
                <a:avLst/>
                <a:gdLst>
                  <a:gd name="T0" fmla="*/ 20 w 20"/>
                  <a:gd name="T1" fmla="*/ 0 h 15"/>
                  <a:gd name="T2" fmla="*/ 20 w 20"/>
                  <a:gd name="T3" fmla="*/ 0 h 15"/>
                  <a:gd name="T4" fmla="*/ 3 w 20"/>
                  <a:gd name="T5" fmla="*/ 5 h 15"/>
                  <a:gd name="T6" fmla="*/ 1 w 20"/>
                  <a:gd name="T7" fmla="*/ 12 h 15"/>
                  <a:gd name="T8" fmla="*/ 8 w 20"/>
                  <a:gd name="T9" fmla="*/ 13 h 15"/>
                  <a:gd name="T10" fmla="*/ 20 w 20"/>
                  <a:gd name="T11" fmla="*/ 10 h 15"/>
                  <a:gd name="T12" fmla="*/ 20 w 2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0" h="15">
                    <a:moveTo>
                      <a:pt x="20" y="0"/>
                    </a:moveTo>
                    <a:cubicBezTo>
                      <a:pt x="20" y="0"/>
                      <a:pt x="20" y="0"/>
                      <a:pt x="20" y="0"/>
                    </a:cubicBezTo>
                    <a:cubicBezTo>
                      <a:pt x="14" y="0"/>
                      <a:pt x="8" y="2"/>
                      <a:pt x="3" y="5"/>
                    </a:cubicBezTo>
                    <a:cubicBezTo>
                      <a:pt x="0" y="7"/>
                      <a:pt x="0" y="10"/>
                      <a:pt x="1" y="12"/>
                    </a:cubicBezTo>
                    <a:cubicBezTo>
                      <a:pt x="3" y="14"/>
                      <a:pt x="5" y="15"/>
                      <a:pt x="8" y="13"/>
                    </a:cubicBezTo>
                    <a:cubicBezTo>
                      <a:pt x="11" y="11"/>
                      <a:pt x="16" y="10"/>
                      <a:pt x="20" y="10"/>
                    </a:cubicBezTo>
                    <a:lnTo>
                      <a:pt x="2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solidFill>
                    <a:srgbClr val="58585B"/>
                  </a:solidFill>
                </a:endParaRPr>
              </a:p>
            </p:txBody>
          </p:sp>
        </p:grpSp>
      </p:grpSp>
      <p:sp>
        <p:nvSpPr>
          <p:cNvPr id="222" name="Freeform 6"/>
          <p:cNvSpPr>
            <a:spLocks noChangeAspect="1" noEditPoints="1"/>
          </p:cNvSpPr>
          <p:nvPr/>
        </p:nvSpPr>
        <p:spPr bwMode="auto">
          <a:xfrm>
            <a:off x="6866359" y="1752364"/>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227" name="Rectangle 226"/>
          <p:cNvSpPr/>
          <p:nvPr/>
        </p:nvSpPr>
        <p:spPr bwMode="auto">
          <a:xfrm>
            <a:off x="6926554" y="2288465"/>
            <a:ext cx="2222888" cy="213409"/>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Emerging Tech Workshop:</a:t>
            </a:r>
            <a:r>
              <a:rPr lang="en-US" sz="800" dirty="0" smtClean="0">
                <a:solidFill>
                  <a:srgbClr val="004C69"/>
                </a:solidFill>
                <a:ea typeface="Arial Narrow" charset="0"/>
                <a:cs typeface="Arial Narrow" charset="0"/>
              </a:rPr>
              <a:t> Network Programmability Using Cisco APIC-EM*</a:t>
            </a:r>
            <a:endParaRPr lang="en-US" sz="800" dirty="0">
              <a:solidFill>
                <a:srgbClr val="004C69"/>
              </a:solidFill>
              <a:ea typeface="Arial Narrow" charset="0"/>
              <a:cs typeface="Arial Narrow" charset="0"/>
            </a:endParaRPr>
          </a:p>
          <a:p>
            <a:pPr defTabSz="457082"/>
            <a:endParaRPr lang="en-US" sz="800" b="1" dirty="0">
              <a:solidFill>
                <a:srgbClr val="004C69"/>
              </a:solidFill>
              <a:ea typeface="Arial Narrow" charset="0"/>
              <a:cs typeface="Arial Narrow" charset="0"/>
            </a:endParaRPr>
          </a:p>
        </p:txBody>
      </p:sp>
      <p:sp>
        <p:nvSpPr>
          <p:cNvPr id="228" name="TextBox 227"/>
          <p:cNvSpPr txBox="1"/>
          <p:nvPr/>
        </p:nvSpPr>
        <p:spPr>
          <a:xfrm>
            <a:off x="628466" y="1371194"/>
            <a:ext cx="678391" cy="215444"/>
          </a:xfrm>
          <a:prstGeom prst="rect">
            <a:avLst/>
          </a:prstGeom>
          <a:noFill/>
        </p:spPr>
        <p:txBody>
          <a:bodyPr wrap="none" rtlCol="0">
            <a:spAutoFit/>
          </a:bodyPr>
          <a:lstStyle/>
          <a:p>
            <a:r>
              <a:rPr lang="en-US" sz="800" dirty="0" smtClean="0">
                <a:solidFill>
                  <a:srgbClr val="58585B"/>
                </a:solidFill>
              </a:rPr>
              <a:t>Self-paced</a:t>
            </a:r>
            <a:endParaRPr lang="en-US" sz="800" dirty="0">
              <a:solidFill>
                <a:srgbClr val="58585B"/>
              </a:solidFill>
            </a:endParaRPr>
          </a:p>
        </p:txBody>
      </p:sp>
      <p:pic>
        <p:nvPicPr>
          <p:cNvPr id="245" name="Picture 244"/>
          <p:cNvPicPr>
            <a:picLocks noChangeAspect="1"/>
          </p:cNvPicPr>
          <p:nvPr/>
        </p:nvPicPr>
        <p:blipFill>
          <a:blip r:embed="rId3"/>
          <a:stretch>
            <a:fillRect/>
          </a:stretch>
        </p:blipFill>
        <p:spPr>
          <a:xfrm>
            <a:off x="429816" y="1357892"/>
            <a:ext cx="235694" cy="214953"/>
          </a:xfrm>
          <a:prstGeom prst="rect">
            <a:avLst/>
          </a:prstGeom>
        </p:spPr>
      </p:pic>
      <p:pic>
        <p:nvPicPr>
          <p:cNvPr id="273" name="Picture 272"/>
          <p:cNvPicPr>
            <a:picLocks noChangeAspect="1"/>
          </p:cNvPicPr>
          <p:nvPr/>
        </p:nvPicPr>
        <p:blipFill>
          <a:blip r:embed="rId3"/>
          <a:stretch>
            <a:fillRect/>
          </a:stretch>
        </p:blipFill>
        <p:spPr>
          <a:xfrm>
            <a:off x="2313113" y="2645961"/>
            <a:ext cx="100263" cy="91440"/>
          </a:xfrm>
          <a:prstGeom prst="rect">
            <a:avLst/>
          </a:prstGeom>
        </p:spPr>
      </p:pic>
      <p:pic>
        <p:nvPicPr>
          <p:cNvPr id="278" name="Picture 277"/>
          <p:cNvPicPr>
            <a:picLocks noChangeAspect="1"/>
          </p:cNvPicPr>
          <p:nvPr/>
        </p:nvPicPr>
        <p:blipFill>
          <a:blip r:embed="rId3"/>
          <a:stretch>
            <a:fillRect/>
          </a:stretch>
        </p:blipFill>
        <p:spPr>
          <a:xfrm>
            <a:off x="2313113" y="3027960"/>
            <a:ext cx="100263" cy="91440"/>
          </a:xfrm>
          <a:prstGeom prst="rect">
            <a:avLst/>
          </a:prstGeom>
        </p:spPr>
      </p:pic>
      <p:pic>
        <p:nvPicPr>
          <p:cNvPr id="280" name="Picture 279"/>
          <p:cNvPicPr>
            <a:picLocks noChangeAspect="1"/>
          </p:cNvPicPr>
          <p:nvPr/>
        </p:nvPicPr>
        <p:blipFill>
          <a:blip r:embed="rId3"/>
          <a:stretch>
            <a:fillRect/>
          </a:stretch>
        </p:blipFill>
        <p:spPr>
          <a:xfrm>
            <a:off x="2313113" y="3447633"/>
            <a:ext cx="100263" cy="91440"/>
          </a:xfrm>
          <a:prstGeom prst="rect">
            <a:avLst/>
          </a:prstGeom>
        </p:spPr>
      </p:pic>
      <p:pic>
        <p:nvPicPr>
          <p:cNvPr id="281" name="Picture 280"/>
          <p:cNvPicPr>
            <a:picLocks noChangeAspect="1"/>
          </p:cNvPicPr>
          <p:nvPr/>
        </p:nvPicPr>
        <p:blipFill>
          <a:blip r:embed="rId3"/>
          <a:stretch>
            <a:fillRect/>
          </a:stretch>
        </p:blipFill>
        <p:spPr>
          <a:xfrm>
            <a:off x="2313113" y="4529902"/>
            <a:ext cx="100263" cy="91440"/>
          </a:xfrm>
          <a:prstGeom prst="rect">
            <a:avLst/>
          </a:prstGeom>
        </p:spPr>
      </p:pic>
      <p:pic>
        <p:nvPicPr>
          <p:cNvPr id="282" name="Picture 281"/>
          <p:cNvPicPr>
            <a:picLocks noChangeAspect="1"/>
          </p:cNvPicPr>
          <p:nvPr/>
        </p:nvPicPr>
        <p:blipFill>
          <a:blip r:embed="rId3"/>
          <a:stretch>
            <a:fillRect/>
          </a:stretch>
        </p:blipFill>
        <p:spPr>
          <a:xfrm>
            <a:off x="2313113" y="4831356"/>
            <a:ext cx="100263" cy="91440"/>
          </a:xfrm>
          <a:prstGeom prst="rect">
            <a:avLst/>
          </a:prstGeom>
        </p:spPr>
      </p:pic>
      <p:pic>
        <p:nvPicPr>
          <p:cNvPr id="283" name="Picture 282"/>
          <p:cNvPicPr>
            <a:picLocks noChangeAspect="1"/>
          </p:cNvPicPr>
          <p:nvPr/>
        </p:nvPicPr>
        <p:blipFill>
          <a:blip r:embed="rId3"/>
          <a:stretch>
            <a:fillRect/>
          </a:stretch>
        </p:blipFill>
        <p:spPr>
          <a:xfrm>
            <a:off x="4334180" y="2571923"/>
            <a:ext cx="100263" cy="91440"/>
          </a:xfrm>
          <a:prstGeom prst="rect">
            <a:avLst/>
          </a:prstGeom>
        </p:spPr>
      </p:pic>
      <p:pic>
        <p:nvPicPr>
          <p:cNvPr id="284" name="Picture 283"/>
          <p:cNvPicPr>
            <a:picLocks noChangeAspect="1"/>
          </p:cNvPicPr>
          <p:nvPr/>
        </p:nvPicPr>
        <p:blipFill>
          <a:blip r:embed="rId3"/>
          <a:stretch>
            <a:fillRect/>
          </a:stretch>
        </p:blipFill>
        <p:spPr>
          <a:xfrm>
            <a:off x="4220029" y="3364055"/>
            <a:ext cx="100263" cy="91440"/>
          </a:xfrm>
          <a:prstGeom prst="rect">
            <a:avLst/>
          </a:prstGeom>
        </p:spPr>
      </p:pic>
      <p:pic>
        <p:nvPicPr>
          <p:cNvPr id="285" name="Picture 284"/>
          <p:cNvPicPr>
            <a:picLocks noChangeAspect="1"/>
          </p:cNvPicPr>
          <p:nvPr/>
        </p:nvPicPr>
        <p:blipFill>
          <a:blip r:embed="rId3"/>
          <a:stretch>
            <a:fillRect/>
          </a:stretch>
        </p:blipFill>
        <p:spPr>
          <a:xfrm>
            <a:off x="4334180" y="4543410"/>
            <a:ext cx="100263" cy="91440"/>
          </a:xfrm>
          <a:prstGeom prst="rect">
            <a:avLst/>
          </a:prstGeom>
        </p:spPr>
      </p:pic>
      <p:pic>
        <p:nvPicPr>
          <p:cNvPr id="286" name="Picture 285"/>
          <p:cNvPicPr>
            <a:picLocks noChangeAspect="1"/>
          </p:cNvPicPr>
          <p:nvPr/>
        </p:nvPicPr>
        <p:blipFill>
          <a:blip r:embed="rId3"/>
          <a:stretch>
            <a:fillRect/>
          </a:stretch>
        </p:blipFill>
        <p:spPr>
          <a:xfrm>
            <a:off x="4334180" y="1976464"/>
            <a:ext cx="100263" cy="91440"/>
          </a:xfrm>
          <a:prstGeom prst="rect">
            <a:avLst/>
          </a:prstGeom>
        </p:spPr>
      </p:pic>
      <p:pic>
        <p:nvPicPr>
          <p:cNvPr id="287" name="Picture 286"/>
          <p:cNvPicPr>
            <a:picLocks noChangeAspect="1"/>
          </p:cNvPicPr>
          <p:nvPr/>
        </p:nvPicPr>
        <p:blipFill>
          <a:blip r:embed="rId3"/>
          <a:stretch>
            <a:fillRect/>
          </a:stretch>
        </p:blipFill>
        <p:spPr>
          <a:xfrm>
            <a:off x="4232436" y="1034429"/>
            <a:ext cx="100263" cy="91440"/>
          </a:xfrm>
          <a:prstGeom prst="rect">
            <a:avLst/>
          </a:prstGeom>
        </p:spPr>
      </p:pic>
      <p:sp>
        <p:nvSpPr>
          <p:cNvPr id="67" name="Rectangle 66"/>
          <p:cNvSpPr/>
          <p:nvPr/>
        </p:nvSpPr>
        <p:spPr bwMode="auto">
          <a:xfrm>
            <a:off x="4408563" y="3980337"/>
            <a:ext cx="2197886" cy="19980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defTabSz="457082"/>
            <a:r>
              <a:rPr lang="en-US" sz="800" b="1" dirty="0" smtClean="0">
                <a:solidFill>
                  <a:srgbClr val="004C69"/>
                </a:solidFill>
                <a:ea typeface="Arial Narrow" charset="0"/>
                <a:cs typeface="Arial Narrow" charset="0"/>
              </a:rPr>
              <a:t>PCA: Programming Essentials in Python*</a:t>
            </a:r>
            <a:endParaRPr lang="en-US" sz="800" b="1" dirty="0">
              <a:solidFill>
                <a:srgbClr val="004C69"/>
              </a:solidFill>
              <a:ea typeface="Arial Narrow" charset="0"/>
              <a:cs typeface="Arial Narrow" charset="0"/>
            </a:endParaRPr>
          </a:p>
        </p:txBody>
      </p:sp>
      <p:sp>
        <p:nvSpPr>
          <p:cNvPr id="223" name="Freeform 6"/>
          <p:cNvSpPr>
            <a:spLocks noChangeAspect="1" noEditPoints="1"/>
          </p:cNvSpPr>
          <p:nvPr/>
        </p:nvSpPr>
        <p:spPr bwMode="auto">
          <a:xfrm>
            <a:off x="4343352" y="4037971"/>
            <a:ext cx="91440" cy="91440"/>
          </a:xfrm>
          <a:custGeom>
            <a:avLst/>
            <a:gdLst>
              <a:gd name="T0" fmla="*/ 548 w 800"/>
              <a:gd name="T1" fmla="*/ 338 h 800"/>
              <a:gd name="T2" fmla="*/ 353 w 800"/>
              <a:gd name="T3" fmla="*/ 533 h 800"/>
              <a:gd name="T4" fmla="*/ 251 w 800"/>
              <a:gd name="T5" fmla="*/ 431 h 800"/>
              <a:gd name="T6" fmla="*/ 251 w 800"/>
              <a:gd name="T7" fmla="*/ 384 h 800"/>
              <a:gd name="T8" fmla="*/ 298 w 800"/>
              <a:gd name="T9" fmla="*/ 384 h 800"/>
              <a:gd name="T10" fmla="*/ 353 w 800"/>
              <a:gd name="T11" fmla="*/ 439 h 800"/>
              <a:gd name="T12" fmla="*/ 501 w 800"/>
              <a:gd name="T13" fmla="*/ 290 h 800"/>
              <a:gd name="T14" fmla="*/ 548 w 800"/>
              <a:gd name="T15" fmla="*/ 290 h 800"/>
              <a:gd name="T16" fmla="*/ 548 w 800"/>
              <a:gd name="T17" fmla="*/ 338 h 800"/>
              <a:gd name="T18" fmla="*/ 800 w 800"/>
              <a:gd name="T19" fmla="*/ 400 h 800"/>
              <a:gd name="T20" fmla="*/ 709 w 800"/>
              <a:gd name="T21" fmla="*/ 317 h 800"/>
              <a:gd name="T22" fmla="*/ 746 w 800"/>
              <a:gd name="T23" fmla="*/ 200 h 800"/>
              <a:gd name="T24" fmla="*/ 626 w 800"/>
              <a:gd name="T25" fmla="*/ 174 h 800"/>
              <a:gd name="T26" fmla="*/ 600 w 800"/>
              <a:gd name="T27" fmla="*/ 54 h 800"/>
              <a:gd name="T28" fmla="*/ 482 w 800"/>
              <a:gd name="T29" fmla="*/ 91 h 800"/>
              <a:gd name="T30" fmla="*/ 400 w 800"/>
              <a:gd name="T31" fmla="*/ 0 h 800"/>
              <a:gd name="T32" fmla="*/ 317 w 800"/>
              <a:gd name="T33" fmla="*/ 91 h 800"/>
              <a:gd name="T34" fmla="*/ 200 w 800"/>
              <a:gd name="T35" fmla="*/ 54 h 800"/>
              <a:gd name="T36" fmla="*/ 173 w 800"/>
              <a:gd name="T37" fmla="*/ 174 h 800"/>
              <a:gd name="T38" fmla="*/ 53 w 800"/>
              <a:gd name="T39" fmla="*/ 200 h 800"/>
              <a:gd name="T40" fmla="*/ 91 w 800"/>
              <a:gd name="T41" fmla="*/ 317 h 800"/>
              <a:gd name="T42" fmla="*/ 0 w 800"/>
              <a:gd name="T43" fmla="*/ 400 h 800"/>
              <a:gd name="T44" fmla="*/ 91 w 800"/>
              <a:gd name="T45" fmla="*/ 483 h 800"/>
              <a:gd name="T46" fmla="*/ 53 w 800"/>
              <a:gd name="T47" fmla="*/ 600 h 800"/>
              <a:gd name="T48" fmla="*/ 173 w 800"/>
              <a:gd name="T49" fmla="*/ 626 h 800"/>
              <a:gd name="T50" fmla="*/ 200 w 800"/>
              <a:gd name="T51" fmla="*/ 746 h 800"/>
              <a:gd name="T52" fmla="*/ 317 w 800"/>
              <a:gd name="T53" fmla="*/ 709 h 800"/>
              <a:gd name="T54" fmla="*/ 400 w 800"/>
              <a:gd name="T55" fmla="*/ 800 h 800"/>
              <a:gd name="T56" fmla="*/ 482 w 800"/>
              <a:gd name="T57" fmla="*/ 709 h 800"/>
              <a:gd name="T58" fmla="*/ 600 w 800"/>
              <a:gd name="T59" fmla="*/ 746 h 800"/>
              <a:gd name="T60" fmla="*/ 626 w 800"/>
              <a:gd name="T61" fmla="*/ 626 h 800"/>
              <a:gd name="T62" fmla="*/ 746 w 800"/>
              <a:gd name="T63" fmla="*/ 600 h 800"/>
              <a:gd name="T64" fmla="*/ 709 w 800"/>
              <a:gd name="T65" fmla="*/ 483 h 800"/>
              <a:gd name="T66" fmla="*/ 800 w 800"/>
              <a:gd name="T67" fmla="*/ 4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0" h="800">
                <a:moveTo>
                  <a:pt x="548" y="338"/>
                </a:moveTo>
                <a:lnTo>
                  <a:pt x="353" y="533"/>
                </a:lnTo>
                <a:lnTo>
                  <a:pt x="251" y="431"/>
                </a:lnTo>
                <a:cubicBezTo>
                  <a:pt x="238" y="418"/>
                  <a:pt x="238" y="397"/>
                  <a:pt x="251" y="384"/>
                </a:cubicBezTo>
                <a:cubicBezTo>
                  <a:pt x="264" y="371"/>
                  <a:pt x="285" y="371"/>
                  <a:pt x="298" y="384"/>
                </a:cubicBezTo>
                <a:lnTo>
                  <a:pt x="353" y="439"/>
                </a:lnTo>
                <a:lnTo>
                  <a:pt x="501" y="290"/>
                </a:lnTo>
                <a:cubicBezTo>
                  <a:pt x="514" y="277"/>
                  <a:pt x="535" y="277"/>
                  <a:pt x="548" y="290"/>
                </a:cubicBezTo>
                <a:cubicBezTo>
                  <a:pt x="561" y="304"/>
                  <a:pt x="561" y="325"/>
                  <a:pt x="548" y="338"/>
                </a:cubicBezTo>
                <a:moveTo>
                  <a:pt x="800" y="400"/>
                </a:moveTo>
                <a:lnTo>
                  <a:pt x="709" y="317"/>
                </a:lnTo>
                <a:lnTo>
                  <a:pt x="746" y="200"/>
                </a:lnTo>
                <a:lnTo>
                  <a:pt x="626" y="174"/>
                </a:lnTo>
                <a:lnTo>
                  <a:pt x="600" y="54"/>
                </a:lnTo>
                <a:lnTo>
                  <a:pt x="482" y="91"/>
                </a:lnTo>
                <a:lnTo>
                  <a:pt x="400" y="0"/>
                </a:lnTo>
                <a:lnTo>
                  <a:pt x="317" y="91"/>
                </a:lnTo>
                <a:lnTo>
                  <a:pt x="200" y="54"/>
                </a:lnTo>
                <a:lnTo>
                  <a:pt x="173" y="174"/>
                </a:lnTo>
                <a:lnTo>
                  <a:pt x="53" y="200"/>
                </a:lnTo>
                <a:lnTo>
                  <a:pt x="91" y="317"/>
                </a:lnTo>
                <a:lnTo>
                  <a:pt x="0" y="400"/>
                </a:lnTo>
                <a:lnTo>
                  <a:pt x="91" y="483"/>
                </a:lnTo>
                <a:lnTo>
                  <a:pt x="53" y="600"/>
                </a:lnTo>
                <a:lnTo>
                  <a:pt x="173" y="626"/>
                </a:lnTo>
                <a:lnTo>
                  <a:pt x="200" y="746"/>
                </a:lnTo>
                <a:lnTo>
                  <a:pt x="317" y="709"/>
                </a:lnTo>
                <a:lnTo>
                  <a:pt x="400" y="800"/>
                </a:lnTo>
                <a:lnTo>
                  <a:pt x="482" y="709"/>
                </a:lnTo>
                <a:lnTo>
                  <a:pt x="600" y="746"/>
                </a:lnTo>
                <a:lnTo>
                  <a:pt x="626" y="626"/>
                </a:lnTo>
                <a:lnTo>
                  <a:pt x="746" y="600"/>
                </a:lnTo>
                <a:lnTo>
                  <a:pt x="709" y="483"/>
                </a:lnTo>
                <a:lnTo>
                  <a:pt x="800" y="400"/>
                </a:lnTo>
                <a:close/>
              </a:path>
            </a:pathLst>
          </a:custGeom>
          <a:solidFill>
            <a:schemeClr val="bg2"/>
          </a:solidFill>
          <a:ln>
            <a:noFill/>
          </a:ln>
          <a:extLst/>
        </p:spPr>
        <p:txBody>
          <a:bodyPr vert="horz" wrap="square" lIns="91436" tIns="45718" rIns="91436" bIns="45718" numCol="1" anchor="t" anchorCtr="0" compatLnSpc="1">
            <a:prstTxWarp prst="textNoShape">
              <a:avLst/>
            </a:prstTxWarp>
          </a:bodyPr>
          <a:lstStyle/>
          <a:p>
            <a:endParaRPr lang="en-US" sz="800" b="1" dirty="0">
              <a:solidFill>
                <a:srgbClr val="58585B"/>
              </a:solidFill>
              <a:latin typeface="Arial Narrow" charset="0"/>
              <a:ea typeface="Arial Narrow" charset="0"/>
              <a:cs typeface="Arial Narrow" charset="0"/>
            </a:endParaRPr>
          </a:p>
        </p:txBody>
      </p:sp>
      <p:sp>
        <p:nvSpPr>
          <p:cNvPr id="229" name="Isosceles Triangle 33"/>
          <p:cNvSpPr/>
          <p:nvPr/>
        </p:nvSpPr>
        <p:spPr>
          <a:xfrm flipV="1">
            <a:off x="7714955" y="1311120"/>
            <a:ext cx="205606" cy="71407"/>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1" dirty="0" smtClean="0">
              <a:solidFill>
                <a:srgbClr val="FFFFFF"/>
              </a:solidFill>
              <a:latin typeface="Arial Narrow" charset="0"/>
              <a:ea typeface="Arial Narrow" charset="0"/>
              <a:cs typeface="Arial Narrow" charset="0"/>
            </a:endParaRPr>
          </a:p>
        </p:txBody>
      </p:sp>
      <p:sp>
        <p:nvSpPr>
          <p:cNvPr id="230" name="Isosceles Triangle 33"/>
          <p:cNvSpPr/>
          <p:nvPr/>
        </p:nvSpPr>
        <p:spPr>
          <a:xfrm flipV="1">
            <a:off x="5285017" y="1317563"/>
            <a:ext cx="205606" cy="71407"/>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1" dirty="0" smtClean="0">
              <a:solidFill>
                <a:srgbClr val="FFFFFF"/>
              </a:solidFill>
              <a:latin typeface="Arial Narrow" charset="0"/>
              <a:ea typeface="Arial Narrow" charset="0"/>
              <a:cs typeface="Arial Narrow" charset="0"/>
            </a:endParaRPr>
          </a:p>
        </p:txBody>
      </p:sp>
      <p:sp>
        <p:nvSpPr>
          <p:cNvPr id="235" name="Rectangle 234"/>
          <p:cNvSpPr/>
          <p:nvPr/>
        </p:nvSpPr>
        <p:spPr bwMode="auto">
          <a:xfrm>
            <a:off x="8313540" y="987233"/>
            <a:ext cx="785563" cy="2924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defTabSz="457082"/>
            <a:r>
              <a:rPr lang="en-US" sz="800" b="1" dirty="0">
                <a:solidFill>
                  <a:srgbClr val="367187">
                    <a:lumMod val="75000"/>
                  </a:srgbClr>
                </a:solidFill>
                <a:ea typeface="Arial Narrow" charset="0"/>
                <a:cs typeface="Arial Narrow" charset="0"/>
              </a:rPr>
              <a:t>Internships</a:t>
            </a:r>
          </a:p>
        </p:txBody>
      </p:sp>
      <p:sp>
        <p:nvSpPr>
          <p:cNvPr id="239" name="Rectangle 238"/>
          <p:cNvSpPr/>
          <p:nvPr/>
        </p:nvSpPr>
        <p:spPr bwMode="auto">
          <a:xfrm>
            <a:off x="7178357" y="987233"/>
            <a:ext cx="1027002" cy="2924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defTabSz="457082"/>
            <a:r>
              <a:rPr lang="en-US" sz="800" b="1" dirty="0" smtClean="0">
                <a:solidFill>
                  <a:srgbClr val="367187">
                    <a:lumMod val="75000"/>
                  </a:srgbClr>
                </a:solidFill>
                <a:ea typeface="Arial Narrow" charset="0"/>
                <a:cs typeface="Arial Narrow" charset="0"/>
              </a:rPr>
              <a:t>Prototyping Lab</a:t>
            </a:r>
            <a:endParaRPr lang="en-US" sz="800" b="1" dirty="0">
              <a:solidFill>
                <a:srgbClr val="367187">
                  <a:lumMod val="75000"/>
                </a:srgbClr>
              </a:solidFill>
              <a:ea typeface="Arial Narrow" charset="0"/>
              <a:cs typeface="Arial Narrow" charset="0"/>
            </a:endParaRPr>
          </a:p>
        </p:txBody>
      </p:sp>
      <p:sp>
        <p:nvSpPr>
          <p:cNvPr id="251" name="Rectangle 250"/>
          <p:cNvSpPr/>
          <p:nvPr/>
        </p:nvSpPr>
        <p:spPr bwMode="auto">
          <a:xfrm>
            <a:off x="6306362" y="987233"/>
            <a:ext cx="763813" cy="2924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defTabSz="457082"/>
            <a:r>
              <a:rPr lang="en-US" sz="800" b="1" dirty="0">
                <a:solidFill>
                  <a:srgbClr val="367187">
                    <a:lumMod val="75000"/>
                  </a:srgbClr>
                </a:solidFill>
                <a:ea typeface="Arial Narrow" charset="0"/>
                <a:cs typeface="Arial Narrow" charset="0"/>
              </a:rPr>
              <a:t>Hackathons</a:t>
            </a:r>
          </a:p>
        </p:txBody>
      </p:sp>
      <p:sp>
        <p:nvSpPr>
          <p:cNvPr id="257" name="Rectangle 256"/>
          <p:cNvSpPr/>
          <p:nvPr/>
        </p:nvSpPr>
        <p:spPr bwMode="auto">
          <a:xfrm>
            <a:off x="5348387" y="987233"/>
            <a:ext cx="849793" cy="2924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defTabSz="457082"/>
            <a:r>
              <a:rPr lang="en-US" sz="800" b="1" dirty="0">
                <a:solidFill>
                  <a:srgbClr val="367187">
                    <a:lumMod val="75000"/>
                  </a:srgbClr>
                </a:solidFill>
                <a:ea typeface="Arial Narrow" charset="0"/>
                <a:cs typeface="Arial Narrow" charset="0"/>
              </a:rPr>
              <a:t>Packet Tracer</a:t>
            </a:r>
          </a:p>
        </p:txBody>
      </p:sp>
      <p:sp>
        <p:nvSpPr>
          <p:cNvPr id="263" name="Rectangle 262"/>
          <p:cNvSpPr/>
          <p:nvPr/>
        </p:nvSpPr>
        <p:spPr bwMode="auto">
          <a:xfrm>
            <a:off x="4269216" y="987233"/>
            <a:ext cx="970989" cy="29246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defTabSz="457082"/>
            <a:r>
              <a:rPr lang="en-US" sz="800" b="1" dirty="0">
                <a:solidFill>
                  <a:srgbClr val="004C69"/>
                </a:solidFill>
                <a:ea typeface="Arial Narrow" charset="0"/>
                <a:cs typeface="Arial Narrow" charset="0"/>
              </a:rPr>
              <a:t>Introduction</a:t>
            </a:r>
            <a:r>
              <a:rPr lang="en-US" sz="800" b="1" dirty="0" smtClean="0">
                <a:solidFill>
                  <a:srgbClr val="58585B">
                    <a:lumMod val="50000"/>
                  </a:srgbClr>
                </a:solidFill>
                <a:ea typeface="Arial Narrow" charset="0"/>
                <a:cs typeface="Arial Narrow" charset="0"/>
              </a:rPr>
              <a:t> </a:t>
            </a:r>
            <a:r>
              <a:rPr lang="en-US" sz="800" b="1" dirty="0" smtClean="0">
                <a:solidFill>
                  <a:srgbClr val="004C69"/>
                </a:solidFill>
                <a:ea typeface="Arial Narrow" charset="0"/>
                <a:cs typeface="Arial Narrow" charset="0"/>
              </a:rPr>
              <a:t>to </a:t>
            </a:r>
          </a:p>
          <a:p>
            <a:pPr algn="ctr" defTabSz="457082"/>
            <a:r>
              <a:rPr lang="en-US" sz="800" b="1" dirty="0" smtClean="0">
                <a:solidFill>
                  <a:srgbClr val="004C69"/>
                </a:solidFill>
                <a:ea typeface="Arial Narrow" charset="0"/>
                <a:cs typeface="Arial Narrow" charset="0"/>
              </a:rPr>
              <a:t>Packet Tracer</a:t>
            </a:r>
            <a:endParaRPr lang="en-US" sz="800" b="1" dirty="0">
              <a:solidFill>
                <a:srgbClr val="004C69"/>
              </a:solidFill>
              <a:ea typeface="Arial Narrow" charset="0"/>
              <a:cs typeface="Arial Narrow" charset="0"/>
            </a:endParaRPr>
          </a:p>
        </p:txBody>
      </p:sp>
      <p:sp>
        <p:nvSpPr>
          <p:cNvPr id="221" name="Rounded Rectangle 220"/>
          <p:cNvSpPr/>
          <p:nvPr/>
        </p:nvSpPr>
        <p:spPr>
          <a:xfrm>
            <a:off x="2089564" y="2584458"/>
            <a:ext cx="1993044" cy="224495"/>
          </a:xfrm>
          <a:prstGeom prst="roundRect">
            <a:avLst/>
          </a:prstGeom>
          <a:noFill/>
          <a:ln>
            <a:solidFill>
              <a:schemeClr val="accent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pic>
        <p:nvPicPr>
          <p:cNvPr id="226" name="Picture 225"/>
          <p:cNvPicPr>
            <a:picLocks noChangeAspect="1"/>
          </p:cNvPicPr>
          <p:nvPr/>
        </p:nvPicPr>
        <p:blipFill>
          <a:blip r:embed="rId4"/>
          <a:stretch>
            <a:fillRect/>
          </a:stretch>
        </p:blipFill>
        <p:spPr>
          <a:xfrm>
            <a:off x="461276" y="1131075"/>
            <a:ext cx="238102" cy="200370"/>
          </a:xfrm>
          <a:prstGeom prst="rect">
            <a:avLst/>
          </a:prstGeom>
        </p:spPr>
      </p:pic>
      <p:pic>
        <p:nvPicPr>
          <p:cNvPr id="274" name="Picture 273"/>
          <p:cNvPicPr>
            <a:picLocks noChangeAspect="1"/>
          </p:cNvPicPr>
          <p:nvPr/>
        </p:nvPicPr>
        <p:blipFill>
          <a:blip r:embed="rId4"/>
          <a:stretch>
            <a:fillRect/>
          </a:stretch>
        </p:blipFill>
        <p:spPr>
          <a:xfrm>
            <a:off x="4320807" y="1822724"/>
            <a:ext cx="148122" cy="124649"/>
          </a:xfrm>
          <a:prstGeom prst="rect">
            <a:avLst/>
          </a:prstGeom>
        </p:spPr>
      </p:pic>
      <p:pic>
        <p:nvPicPr>
          <p:cNvPr id="290" name="Picture 289"/>
          <p:cNvPicPr>
            <a:picLocks noChangeAspect="1"/>
          </p:cNvPicPr>
          <p:nvPr/>
        </p:nvPicPr>
        <p:blipFill>
          <a:blip r:embed="rId4"/>
          <a:stretch>
            <a:fillRect/>
          </a:stretch>
        </p:blipFill>
        <p:spPr>
          <a:xfrm>
            <a:off x="6715720" y="1749556"/>
            <a:ext cx="148122" cy="124649"/>
          </a:xfrm>
          <a:prstGeom prst="rect">
            <a:avLst/>
          </a:prstGeom>
        </p:spPr>
      </p:pic>
      <p:pic>
        <p:nvPicPr>
          <p:cNvPr id="291" name="Picture 290"/>
          <p:cNvPicPr>
            <a:picLocks noChangeAspect="1"/>
          </p:cNvPicPr>
          <p:nvPr/>
        </p:nvPicPr>
        <p:blipFill>
          <a:blip r:embed="rId4"/>
          <a:stretch>
            <a:fillRect/>
          </a:stretch>
        </p:blipFill>
        <p:spPr>
          <a:xfrm>
            <a:off x="6729411" y="2070902"/>
            <a:ext cx="148122" cy="124649"/>
          </a:xfrm>
          <a:prstGeom prst="rect">
            <a:avLst/>
          </a:prstGeom>
        </p:spPr>
      </p:pic>
      <p:pic>
        <p:nvPicPr>
          <p:cNvPr id="292" name="Picture 291"/>
          <p:cNvPicPr>
            <a:picLocks noChangeAspect="1"/>
          </p:cNvPicPr>
          <p:nvPr/>
        </p:nvPicPr>
        <p:blipFill>
          <a:blip r:embed="rId4"/>
          <a:stretch>
            <a:fillRect/>
          </a:stretch>
        </p:blipFill>
        <p:spPr>
          <a:xfrm>
            <a:off x="6729627" y="2527571"/>
            <a:ext cx="148122" cy="124649"/>
          </a:xfrm>
          <a:prstGeom prst="rect">
            <a:avLst/>
          </a:prstGeom>
        </p:spPr>
      </p:pic>
      <p:pic>
        <p:nvPicPr>
          <p:cNvPr id="293" name="Picture 292"/>
          <p:cNvPicPr>
            <a:picLocks noChangeAspect="1"/>
          </p:cNvPicPr>
          <p:nvPr/>
        </p:nvPicPr>
        <p:blipFill>
          <a:blip r:embed="rId4"/>
          <a:stretch>
            <a:fillRect/>
          </a:stretch>
        </p:blipFill>
        <p:spPr>
          <a:xfrm>
            <a:off x="6726374" y="2692572"/>
            <a:ext cx="148122" cy="124649"/>
          </a:xfrm>
          <a:prstGeom prst="rect">
            <a:avLst/>
          </a:prstGeom>
        </p:spPr>
      </p:pic>
      <p:pic>
        <p:nvPicPr>
          <p:cNvPr id="294" name="Picture 293"/>
          <p:cNvPicPr>
            <a:picLocks noChangeAspect="1"/>
          </p:cNvPicPr>
          <p:nvPr/>
        </p:nvPicPr>
        <p:blipFill>
          <a:blip r:embed="rId4"/>
          <a:stretch>
            <a:fillRect/>
          </a:stretch>
        </p:blipFill>
        <p:spPr>
          <a:xfrm>
            <a:off x="4334603" y="3031213"/>
            <a:ext cx="148122" cy="124649"/>
          </a:xfrm>
          <a:prstGeom prst="rect">
            <a:avLst/>
          </a:prstGeom>
        </p:spPr>
      </p:pic>
      <p:pic>
        <p:nvPicPr>
          <p:cNvPr id="295" name="Picture 294"/>
          <p:cNvPicPr>
            <a:picLocks noChangeAspect="1"/>
          </p:cNvPicPr>
          <p:nvPr/>
        </p:nvPicPr>
        <p:blipFill>
          <a:blip r:embed="rId4"/>
          <a:stretch>
            <a:fillRect/>
          </a:stretch>
        </p:blipFill>
        <p:spPr>
          <a:xfrm>
            <a:off x="4199245" y="3480774"/>
            <a:ext cx="148122" cy="124649"/>
          </a:xfrm>
          <a:prstGeom prst="rect">
            <a:avLst/>
          </a:prstGeom>
        </p:spPr>
      </p:pic>
    </p:spTree>
    <p:extLst>
      <p:ext uri="{BB962C8B-B14F-4D97-AF65-F5344CB8AC3E}">
        <p14:creationId xmlns:p14="http://schemas.microsoft.com/office/powerpoint/2010/main" val="1125044083"/>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92713" y="0"/>
            <a:ext cx="3961040" cy="2880300"/>
          </a:xfrm>
          <a:prstGeom prst="rect">
            <a:avLst/>
          </a:prstGeom>
        </p:spPr>
      </p:pic>
      <p:sp>
        <p:nvSpPr>
          <p:cNvPr id="56" name="Rectangle 55"/>
          <p:cNvSpPr/>
          <p:nvPr/>
        </p:nvSpPr>
        <p:spPr>
          <a:xfrm>
            <a:off x="5192713" y="2880300"/>
            <a:ext cx="3958423" cy="22632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nvGrpSpPr>
          <p:cNvPr id="57" name="Group 56"/>
          <p:cNvGrpSpPr/>
          <p:nvPr/>
        </p:nvGrpSpPr>
        <p:grpSpPr>
          <a:xfrm>
            <a:off x="6676091" y="2377877"/>
            <a:ext cx="991667" cy="979695"/>
            <a:chOff x="7127612" y="2637652"/>
            <a:chExt cx="991667" cy="979695"/>
          </a:xfrm>
        </p:grpSpPr>
        <p:sp>
          <p:nvSpPr>
            <p:cNvPr id="58" name="Chord 57"/>
            <p:cNvSpPr/>
            <p:nvPr/>
          </p:nvSpPr>
          <p:spPr>
            <a:xfrm>
              <a:off x="7140708" y="2638777"/>
              <a:ext cx="978571" cy="978570"/>
            </a:xfrm>
            <a:prstGeom prst="chord">
              <a:avLst>
                <a:gd name="adj1" fmla="val 5467745"/>
                <a:gd name="adj2" fmla="val 16200000"/>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9" name="Chord 58"/>
            <p:cNvSpPr/>
            <p:nvPr/>
          </p:nvSpPr>
          <p:spPr>
            <a:xfrm rot="10800000">
              <a:off x="7127612" y="2637652"/>
              <a:ext cx="978571" cy="978570"/>
            </a:xfrm>
            <a:prstGeom prst="chord">
              <a:avLst>
                <a:gd name="adj1" fmla="val 5467745"/>
                <a:gd name="adj2" fmla="val 16200000"/>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sp>
        <p:nvSpPr>
          <p:cNvPr id="19" name="TextBox 18"/>
          <p:cNvSpPr txBox="1"/>
          <p:nvPr/>
        </p:nvSpPr>
        <p:spPr>
          <a:xfrm>
            <a:off x="5459330" y="3414041"/>
            <a:ext cx="3613470" cy="1392689"/>
          </a:xfrm>
          <a:prstGeom prst="rect">
            <a:avLst/>
          </a:prstGeom>
          <a:noFill/>
        </p:spPr>
        <p:txBody>
          <a:bodyPr wrap="square" rtlCol="0">
            <a:spAutoFit/>
          </a:bodyPr>
          <a:lstStyle/>
          <a:p>
            <a:pPr>
              <a:spcBef>
                <a:spcPts val="0"/>
              </a:spcBef>
              <a:spcAft>
                <a:spcPts val="300"/>
              </a:spcAft>
            </a:pPr>
            <a:r>
              <a:rPr lang="en-US" sz="900" b="1" dirty="0">
                <a:solidFill>
                  <a:schemeClr val="accent1"/>
                </a:solidFill>
              </a:rPr>
              <a:t>Target Audience</a:t>
            </a:r>
            <a:r>
              <a:rPr lang="en-US" sz="900" dirty="0">
                <a:solidFill>
                  <a:schemeClr val="accent1"/>
                </a:solidFill>
              </a:rPr>
              <a:t>: </a:t>
            </a:r>
            <a:r>
              <a:rPr lang="en-US" sz="900" dirty="0" smtClean="0">
                <a:solidFill>
                  <a:schemeClr val="accent1"/>
                </a:solidFill>
              </a:rPr>
              <a:t>Secondary </a:t>
            </a:r>
            <a:r>
              <a:rPr lang="en-US" sz="900" dirty="0">
                <a:solidFill>
                  <a:schemeClr val="accent1"/>
                </a:solidFill>
              </a:rPr>
              <a:t>and 2-Year college students, general audience </a:t>
            </a:r>
          </a:p>
          <a:p>
            <a:pPr>
              <a:spcBef>
                <a:spcPts val="0"/>
              </a:spcBef>
              <a:spcAft>
                <a:spcPts val="300"/>
              </a:spcAft>
            </a:pPr>
            <a:r>
              <a:rPr lang="en-US" sz="900" b="1" dirty="0">
                <a:solidFill>
                  <a:schemeClr val="accent1"/>
                </a:solidFill>
              </a:rPr>
              <a:t>Prerequisites</a:t>
            </a:r>
            <a:r>
              <a:rPr lang="en-US" sz="900" dirty="0">
                <a:solidFill>
                  <a:schemeClr val="accent1"/>
                </a:solidFill>
              </a:rPr>
              <a:t>: </a:t>
            </a:r>
            <a:r>
              <a:rPr lang="en-US" sz="900" dirty="0" smtClean="0">
                <a:solidFill>
                  <a:schemeClr val="accent1"/>
                </a:solidFill>
              </a:rPr>
              <a:t>None</a:t>
            </a:r>
          </a:p>
          <a:p>
            <a:pPr>
              <a:spcBef>
                <a:spcPts val="0"/>
              </a:spcBef>
              <a:spcAft>
                <a:spcPts val="300"/>
              </a:spcAft>
            </a:pPr>
            <a:r>
              <a:rPr lang="en-US" sz="900" b="1" dirty="0">
                <a:solidFill>
                  <a:schemeClr val="accent1"/>
                </a:solidFill>
              </a:rPr>
              <a:t>Instructor Training Required</a:t>
            </a:r>
            <a:r>
              <a:rPr lang="en-US" sz="900" dirty="0">
                <a:solidFill>
                  <a:schemeClr val="accent1"/>
                </a:solidFill>
              </a:rPr>
              <a:t>: </a:t>
            </a:r>
            <a:r>
              <a:rPr lang="en-US" sz="900" dirty="0" smtClean="0">
                <a:solidFill>
                  <a:schemeClr val="accent1"/>
                </a:solidFill>
              </a:rPr>
              <a:t>No</a:t>
            </a:r>
            <a:endParaRPr lang="en-US" sz="900" dirty="0">
              <a:solidFill>
                <a:schemeClr val="accent1"/>
              </a:solidFill>
            </a:endParaRPr>
          </a:p>
          <a:p>
            <a:pPr>
              <a:spcBef>
                <a:spcPts val="0"/>
              </a:spcBef>
              <a:spcAft>
                <a:spcPts val="300"/>
              </a:spcAft>
            </a:pPr>
            <a:r>
              <a:rPr lang="en-US" sz="900" b="1" dirty="0">
                <a:solidFill>
                  <a:schemeClr val="accent1"/>
                </a:solidFill>
              </a:rPr>
              <a:t>Languages</a:t>
            </a:r>
            <a:r>
              <a:rPr lang="en-US" sz="900" dirty="0">
                <a:solidFill>
                  <a:schemeClr val="accent1"/>
                </a:solidFill>
              </a:rPr>
              <a:t>: </a:t>
            </a:r>
            <a:r>
              <a:rPr lang="en-US" sz="900" dirty="0" smtClean="0">
                <a:solidFill>
                  <a:schemeClr val="accent1"/>
                </a:solidFill>
              </a:rPr>
              <a:t>Chinese-S, </a:t>
            </a:r>
            <a:r>
              <a:rPr lang="en-US" sz="900" u="sng" dirty="0" smtClean="0">
                <a:solidFill>
                  <a:schemeClr val="accent1"/>
                </a:solidFill>
              </a:rPr>
              <a:t>English (2.1), </a:t>
            </a:r>
            <a:r>
              <a:rPr lang="en-US" sz="900" dirty="0" smtClean="0">
                <a:solidFill>
                  <a:schemeClr val="accent1"/>
                </a:solidFill>
              </a:rPr>
              <a:t>French</a:t>
            </a:r>
            <a:r>
              <a:rPr lang="en-US" sz="900" dirty="0">
                <a:solidFill>
                  <a:schemeClr val="accent1"/>
                </a:solidFill>
              </a:rPr>
              <a:t>, German, </a:t>
            </a:r>
            <a:r>
              <a:rPr lang="en-US" sz="900" dirty="0" smtClean="0">
                <a:solidFill>
                  <a:schemeClr val="accent1"/>
                </a:solidFill>
              </a:rPr>
              <a:t>Hebrew, Italian</a:t>
            </a:r>
            <a:r>
              <a:rPr lang="en-US" sz="900" dirty="0">
                <a:solidFill>
                  <a:schemeClr val="accent1"/>
                </a:solidFill>
              </a:rPr>
              <a:t>, </a:t>
            </a:r>
            <a:r>
              <a:rPr lang="en-US" sz="900" dirty="0" smtClean="0">
                <a:solidFill>
                  <a:schemeClr val="accent1"/>
                </a:solidFill>
              </a:rPr>
              <a:t>Japanese, Spanish, Portuguese</a:t>
            </a:r>
            <a:endParaRPr lang="en-US" sz="900" dirty="0">
              <a:solidFill>
                <a:schemeClr val="accent1"/>
              </a:solidFill>
            </a:endParaRPr>
          </a:p>
          <a:p>
            <a:pPr>
              <a:spcBef>
                <a:spcPts val="0"/>
              </a:spcBef>
              <a:spcAft>
                <a:spcPts val="300"/>
              </a:spcAft>
            </a:pPr>
            <a:r>
              <a:rPr lang="en-US" sz="900" b="1" dirty="0">
                <a:solidFill>
                  <a:schemeClr val="accent1"/>
                </a:solidFill>
              </a:rPr>
              <a:t>Course Delivery</a:t>
            </a:r>
            <a:r>
              <a:rPr lang="en-US" sz="900" dirty="0">
                <a:solidFill>
                  <a:schemeClr val="accent1"/>
                </a:solidFill>
              </a:rPr>
              <a:t>: </a:t>
            </a:r>
            <a:r>
              <a:rPr lang="en-US" sz="900" dirty="0" smtClean="0">
                <a:solidFill>
                  <a:schemeClr val="accent1"/>
                </a:solidFill>
              </a:rPr>
              <a:t>Instructor-led </a:t>
            </a:r>
            <a:r>
              <a:rPr lang="en-US" sz="900" dirty="0">
                <a:solidFill>
                  <a:schemeClr val="accent1"/>
                </a:solidFill>
              </a:rPr>
              <a:t>or Self-paced</a:t>
            </a:r>
          </a:p>
          <a:p>
            <a:pPr>
              <a:spcBef>
                <a:spcPts val="0"/>
              </a:spcBef>
              <a:spcAft>
                <a:spcPts val="300"/>
              </a:spcAft>
            </a:pPr>
            <a:r>
              <a:rPr lang="en-US" sz="900" b="1" dirty="0">
                <a:solidFill>
                  <a:schemeClr val="accent1"/>
                </a:solidFill>
              </a:rPr>
              <a:t>Estimated Time to Complete</a:t>
            </a:r>
            <a:r>
              <a:rPr lang="en-US" sz="900" dirty="0">
                <a:solidFill>
                  <a:schemeClr val="accent1"/>
                </a:solidFill>
              </a:rPr>
              <a:t>: 15 </a:t>
            </a:r>
            <a:r>
              <a:rPr lang="en-US" sz="900" dirty="0" smtClean="0">
                <a:solidFill>
                  <a:schemeClr val="accent1"/>
                </a:solidFill>
              </a:rPr>
              <a:t>hours</a:t>
            </a:r>
            <a:endParaRPr lang="en-US" sz="900" dirty="0">
              <a:solidFill>
                <a:schemeClr val="accent1"/>
              </a:solidFill>
            </a:endParaRPr>
          </a:p>
        </p:txBody>
      </p:sp>
      <p:sp>
        <p:nvSpPr>
          <p:cNvPr id="20" name="Rectangle 19"/>
          <p:cNvSpPr/>
          <p:nvPr/>
        </p:nvSpPr>
        <p:spPr>
          <a:xfrm>
            <a:off x="5428157" y="3124978"/>
            <a:ext cx="889987" cy="307777"/>
          </a:xfrm>
          <a:prstGeom prst="rect">
            <a:avLst/>
          </a:prstGeom>
        </p:spPr>
        <p:txBody>
          <a:bodyPr wrap="none">
            <a:spAutoFit/>
          </a:bodyPr>
          <a:lstStyle/>
          <a:p>
            <a:pPr algn="ctr">
              <a:spcBef>
                <a:spcPts val="0"/>
              </a:spcBef>
            </a:pPr>
            <a:r>
              <a:rPr lang="en-US" sz="1400" dirty="0">
                <a:solidFill>
                  <a:schemeClr val="bg1"/>
                </a:solidFill>
              </a:rPr>
              <a:t>Features</a:t>
            </a:r>
          </a:p>
        </p:txBody>
      </p:sp>
      <p:pic>
        <p:nvPicPr>
          <p:cNvPr id="21" name="Picture 20" descr="icons-02.pn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917794" y="2465657"/>
            <a:ext cx="521356" cy="740663"/>
          </a:xfrm>
          <a:prstGeom prst="rect">
            <a:avLst/>
          </a:prstGeom>
        </p:spPr>
      </p:pic>
      <p:sp>
        <p:nvSpPr>
          <p:cNvPr id="22" name="TextBox 21"/>
          <p:cNvSpPr txBox="1"/>
          <p:nvPr/>
        </p:nvSpPr>
        <p:spPr>
          <a:xfrm>
            <a:off x="704414" y="1591395"/>
            <a:ext cx="3667526" cy="461665"/>
          </a:xfrm>
          <a:prstGeom prst="rect">
            <a:avLst/>
          </a:prstGeom>
          <a:noFill/>
        </p:spPr>
        <p:txBody>
          <a:bodyPr wrap="square" lIns="0" tIns="0" rIns="0" bIns="0" rtlCol="0">
            <a:spAutoFit/>
          </a:bodyPr>
          <a:lstStyle/>
          <a:p>
            <a:pPr>
              <a:spcAft>
                <a:spcPts val="700"/>
              </a:spcAft>
            </a:pPr>
            <a:r>
              <a:rPr lang="en-US" sz="1000" dirty="0"/>
              <a:t>The Introduction to Cybersecurity course explores cyber trends, threats and staying safe in cyberspace, and protecting personal and company data. </a:t>
            </a:r>
          </a:p>
        </p:txBody>
      </p:sp>
      <p:sp>
        <p:nvSpPr>
          <p:cNvPr id="23" name="Rectangle 22"/>
          <p:cNvSpPr/>
          <p:nvPr/>
        </p:nvSpPr>
        <p:spPr>
          <a:xfrm>
            <a:off x="522226" y="1191272"/>
            <a:ext cx="4068070" cy="296345"/>
          </a:xfrm>
          <a:prstGeom prst="rect">
            <a:avLst/>
          </a:prstGeom>
          <a:solidFill>
            <a:schemeClr val="accent6">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4" name="Isosceles Triangle 23"/>
          <p:cNvSpPr/>
          <p:nvPr/>
        </p:nvSpPr>
        <p:spPr>
          <a:xfrm rot="5400000">
            <a:off x="420231" y="1257419"/>
            <a:ext cx="329120" cy="157520"/>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6" name="Right Triangle 25"/>
          <p:cNvSpPr/>
          <p:nvPr/>
        </p:nvSpPr>
        <p:spPr>
          <a:xfrm>
            <a:off x="4586943" y="1190249"/>
            <a:ext cx="306777" cy="300436"/>
          </a:xfrm>
          <a:prstGeom prst="rtTriangl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7" name="Rectangle 26"/>
          <p:cNvSpPr/>
          <p:nvPr/>
        </p:nvSpPr>
        <p:spPr>
          <a:xfrm>
            <a:off x="4586624" y="1487730"/>
            <a:ext cx="305761" cy="156361"/>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8" name="Isosceles Triangle 27"/>
          <p:cNvSpPr/>
          <p:nvPr/>
        </p:nvSpPr>
        <p:spPr>
          <a:xfrm rot="10800000">
            <a:off x="4542374" y="1639641"/>
            <a:ext cx="387827" cy="208344"/>
          </a:xfrm>
          <a:prstGeom prst="triangl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9" name="TextBox 28"/>
          <p:cNvSpPr txBox="1"/>
          <p:nvPr/>
        </p:nvSpPr>
        <p:spPr>
          <a:xfrm>
            <a:off x="658780" y="1184724"/>
            <a:ext cx="1558440" cy="307777"/>
          </a:xfrm>
          <a:prstGeom prst="rect">
            <a:avLst/>
          </a:prstGeom>
          <a:noFill/>
        </p:spPr>
        <p:txBody>
          <a:bodyPr wrap="none" rtlCol="0" anchor="ctr">
            <a:spAutoFit/>
          </a:bodyPr>
          <a:lstStyle/>
          <a:p>
            <a:r>
              <a:rPr lang="en-US" sz="1400" dirty="0"/>
              <a:t>Course Overview</a:t>
            </a:r>
          </a:p>
        </p:txBody>
      </p:sp>
      <p:sp>
        <p:nvSpPr>
          <p:cNvPr id="30" name="TextBox 29"/>
          <p:cNvSpPr txBox="1"/>
          <p:nvPr/>
        </p:nvSpPr>
        <p:spPr>
          <a:xfrm>
            <a:off x="707767" y="2589026"/>
            <a:ext cx="3667526" cy="461665"/>
          </a:xfrm>
          <a:prstGeom prst="rect">
            <a:avLst/>
          </a:prstGeom>
          <a:noFill/>
        </p:spPr>
        <p:txBody>
          <a:bodyPr wrap="square" lIns="0" tIns="0" rIns="0" bIns="0" rtlCol="0">
            <a:spAutoFit/>
          </a:bodyPr>
          <a:lstStyle/>
          <a:p>
            <a:pPr>
              <a:spcAft>
                <a:spcPts val="700"/>
              </a:spcAft>
            </a:pPr>
            <a:r>
              <a:rPr lang="en-US" sz="1000" dirty="0"/>
              <a:t>Learn how to protect your personal data and privacy online and in social media, and why more and more IT jobs require cybersecurity awareness and understanding.</a:t>
            </a:r>
          </a:p>
        </p:txBody>
      </p:sp>
      <p:sp>
        <p:nvSpPr>
          <p:cNvPr id="31" name="Rectangle 30"/>
          <p:cNvSpPr/>
          <p:nvPr/>
        </p:nvSpPr>
        <p:spPr>
          <a:xfrm>
            <a:off x="525579" y="2188903"/>
            <a:ext cx="4068070" cy="296345"/>
          </a:xfrm>
          <a:prstGeom prst="rect">
            <a:avLst/>
          </a:prstGeom>
          <a:solidFill>
            <a:srgbClr val="0060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2" name="Isosceles Triangle 31"/>
          <p:cNvSpPr/>
          <p:nvPr/>
        </p:nvSpPr>
        <p:spPr>
          <a:xfrm rot="5400000">
            <a:off x="423583" y="2255050"/>
            <a:ext cx="329120" cy="157520"/>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3" name="Right Triangle 32"/>
          <p:cNvSpPr/>
          <p:nvPr/>
        </p:nvSpPr>
        <p:spPr>
          <a:xfrm>
            <a:off x="4590296" y="2187880"/>
            <a:ext cx="306777" cy="300436"/>
          </a:xfrm>
          <a:prstGeom prst="rtTriangl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4" name="Rectangle 33"/>
          <p:cNvSpPr/>
          <p:nvPr/>
        </p:nvSpPr>
        <p:spPr>
          <a:xfrm>
            <a:off x="4589977" y="2485361"/>
            <a:ext cx="305761" cy="156361"/>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5" name="Isosceles Triangle 34"/>
          <p:cNvSpPr/>
          <p:nvPr/>
        </p:nvSpPr>
        <p:spPr>
          <a:xfrm rot="10800000">
            <a:off x="4545727" y="2637272"/>
            <a:ext cx="387827" cy="208344"/>
          </a:xfrm>
          <a:prstGeom prst="triangl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6" name="TextBox 35"/>
          <p:cNvSpPr txBox="1"/>
          <p:nvPr/>
        </p:nvSpPr>
        <p:spPr>
          <a:xfrm>
            <a:off x="658780" y="2193372"/>
            <a:ext cx="832279" cy="307777"/>
          </a:xfrm>
          <a:prstGeom prst="rect">
            <a:avLst/>
          </a:prstGeom>
          <a:noFill/>
        </p:spPr>
        <p:txBody>
          <a:bodyPr wrap="none" rtlCol="0" anchor="ctr">
            <a:spAutoFit/>
          </a:bodyPr>
          <a:lstStyle/>
          <a:p>
            <a:r>
              <a:rPr lang="en-US" sz="1400" dirty="0">
                <a:solidFill>
                  <a:srgbClr val="FFFFFF"/>
                </a:solidFill>
              </a:rPr>
              <a:t>Benefits</a:t>
            </a:r>
          </a:p>
        </p:txBody>
      </p:sp>
      <p:sp>
        <p:nvSpPr>
          <p:cNvPr id="37" name="TextBox 36"/>
          <p:cNvSpPr txBox="1"/>
          <p:nvPr/>
        </p:nvSpPr>
        <p:spPr>
          <a:xfrm>
            <a:off x="688219" y="3611933"/>
            <a:ext cx="3667526" cy="974626"/>
          </a:xfrm>
          <a:prstGeom prst="rect">
            <a:avLst/>
          </a:prstGeom>
          <a:noFill/>
        </p:spPr>
        <p:txBody>
          <a:bodyPr wrap="square" lIns="0" tIns="0" rIns="0" bIns="0" rtlCol="0">
            <a:spAutoFit/>
          </a:bodyPr>
          <a:lstStyle/>
          <a:p>
            <a:pPr marL="109728" indent="-109728">
              <a:spcBef>
                <a:spcPts val="400"/>
              </a:spcBef>
              <a:buSzPct val="80000"/>
              <a:buFont typeface="Arial"/>
              <a:buChar char="•"/>
            </a:pPr>
            <a:r>
              <a:rPr lang="en-US" sz="1000" dirty="0"/>
              <a:t>5 modules</a:t>
            </a:r>
          </a:p>
          <a:p>
            <a:pPr marL="109728" indent="-109728">
              <a:spcBef>
                <a:spcPts val="400"/>
              </a:spcBef>
              <a:buSzPct val="80000"/>
              <a:buFont typeface="Arial"/>
              <a:buChar char="•"/>
            </a:pPr>
            <a:r>
              <a:rPr lang="en-US" sz="1000" dirty="0"/>
              <a:t>Interactive and instructional content</a:t>
            </a:r>
          </a:p>
          <a:p>
            <a:pPr marL="109728" indent="-109728">
              <a:spcBef>
                <a:spcPts val="400"/>
              </a:spcBef>
              <a:buSzPct val="80000"/>
              <a:buFont typeface="Arial"/>
              <a:buChar char="•"/>
            </a:pPr>
            <a:r>
              <a:rPr lang="en-US" sz="1000" dirty="0"/>
              <a:t>8 Activities and 7 lab exercises that reinforce learning</a:t>
            </a:r>
          </a:p>
          <a:p>
            <a:pPr marL="109728" indent="-109728">
              <a:spcBef>
                <a:spcPts val="400"/>
              </a:spcBef>
              <a:buSzPct val="80000"/>
              <a:buFont typeface="Arial"/>
              <a:buChar char="•"/>
            </a:pPr>
            <a:r>
              <a:rPr lang="en-US" sz="1000" dirty="0"/>
              <a:t>4 quizzes and 1 final exam</a:t>
            </a:r>
          </a:p>
          <a:p>
            <a:pPr marL="109728" indent="-109728">
              <a:spcBef>
                <a:spcPts val="400"/>
              </a:spcBef>
              <a:buSzPct val="80000"/>
              <a:buFont typeface="Arial"/>
              <a:buChar char="•"/>
            </a:pPr>
            <a:r>
              <a:rPr lang="en-US" sz="1000" dirty="0"/>
              <a:t>Links to related resources</a:t>
            </a:r>
          </a:p>
        </p:txBody>
      </p:sp>
      <p:sp>
        <p:nvSpPr>
          <p:cNvPr id="38" name="Rectangle 37"/>
          <p:cNvSpPr/>
          <p:nvPr/>
        </p:nvSpPr>
        <p:spPr>
          <a:xfrm>
            <a:off x="506031" y="3211811"/>
            <a:ext cx="4068070" cy="296345"/>
          </a:xfrm>
          <a:prstGeom prst="rect">
            <a:avLst/>
          </a:prstGeom>
          <a:solidFill>
            <a:schemeClr val="accent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9" name="Isosceles Triangle 38"/>
          <p:cNvSpPr/>
          <p:nvPr/>
        </p:nvSpPr>
        <p:spPr>
          <a:xfrm rot="5400000">
            <a:off x="404036" y="3277958"/>
            <a:ext cx="329120" cy="157520"/>
          </a:xfrm>
          <a:prstGeom prst="triangl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0" name="Right Triangle 39"/>
          <p:cNvSpPr/>
          <p:nvPr/>
        </p:nvSpPr>
        <p:spPr>
          <a:xfrm>
            <a:off x="4570748" y="3210787"/>
            <a:ext cx="306777" cy="300436"/>
          </a:xfrm>
          <a:prstGeom prst="rtTriangl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1" name="Rectangle 40"/>
          <p:cNvSpPr/>
          <p:nvPr/>
        </p:nvSpPr>
        <p:spPr>
          <a:xfrm>
            <a:off x="4570429" y="3508268"/>
            <a:ext cx="305761" cy="156361"/>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2" name="Isosceles Triangle 41"/>
          <p:cNvSpPr/>
          <p:nvPr/>
        </p:nvSpPr>
        <p:spPr>
          <a:xfrm rot="10800000">
            <a:off x="4526179" y="3660179"/>
            <a:ext cx="387827" cy="208344"/>
          </a:xfrm>
          <a:prstGeom prst="triangl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43" name="TextBox 42"/>
          <p:cNvSpPr txBox="1"/>
          <p:nvPr/>
        </p:nvSpPr>
        <p:spPr>
          <a:xfrm>
            <a:off x="658780" y="3216279"/>
            <a:ext cx="1944763" cy="307777"/>
          </a:xfrm>
          <a:prstGeom prst="rect">
            <a:avLst/>
          </a:prstGeom>
          <a:noFill/>
        </p:spPr>
        <p:txBody>
          <a:bodyPr wrap="none" rtlCol="0" anchor="ctr">
            <a:spAutoFit/>
          </a:bodyPr>
          <a:lstStyle/>
          <a:p>
            <a:r>
              <a:rPr lang="en-US" sz="1400" dirty="0">
                <a:solidFill>
                  <a:srgbClr val="FFFFFF"/>
                </a:solidFill>
              </a:rPr>
              <a:t>Learning Components</a:t>
            </a:r>
          </a:p>
        </p:txBody>
      </p:sp>
      <p:sp>
        <p:nvSpPr>
          <p:cNvPr id="2" name="Title 1"/>
          <p:cNvSpPr>
            <a:spLocks noGrp="1"/>
          </p:cNvSpPr>
          <p:nvPr>
            <p:ph type="title"/>
          </p:nvPr>
        </p:nvSpPr>
        <p:spPr/>
        <p:txBody>
          <a:bodyPr/>
          <a:lstStyle/>
          <a:p>
            <a:r>
              <a:rPr lang="en-US" dirty="0" smtClean="0"/>
              <a:t>Introduction </a:t>
            </a:r>
            <a:br>
              <a:rPr lang="en-US" dirty="0" smtClean="0"/>
            </a:br>
            <a:r>
              <a:rPr lang="en-US" dirty="0" smtClean="0"/>
              <a:t>to Cybersecurity</a:t>
            </a:r>
            <a:endParaRPr lang="en-US" dirty="0"/>
          </a:p>
        </p:txBody>
      </p:sp>
      <p:sp>
        <p:nvSpPr>
          <p:cNvPr id="44" name="Freeform 145"/>
          <p:cNvSpPr>
            <a:spLocks noEditPoints="1"/>
          </p:cNvSpPr>
          <p:nvPr/>
        </p:nvSpPr>
        <p:spPr bwMode="auto">
          <a:xfrm>
            <a:off x="6689187" y="635993"/>
            <a:ext cx="988785" cy="1186234"/>
          </a:xfrm>
          <a:custGeom>
            <a:avLst/>
            <a:gdLst>
              <a:gd name="T0" fmla="*/ 144 w 160"/>
              <a:gd name="T1" fmla="*/ 88 h 192"/>
              <a:gd name="T2" fmla="*/ 144 w 160"/>
              <a:gd name="T3" fmla="*/ 64 h 192"/>
              <a:gd name="T4" fmla="*/ 80 w 160"/>
              <a:gd name="T5" fmla="*/ 0 h 192"/>
              <a:gd name="T6" fmla="*/ 16 w 160"/>
              <a:gd name="T7" fmla="*/ 64 h 192"/>
              <a:gd name="T8" fmla="*/ 16 w 160"/>
              <a:gd name="T9" fmla="*/ 88 h 192"/>
              <a:gd name="T10" fmla="*/ 0 w 160"/>
              <a:gd name="T11" fmla="*/ 88 h 192"/>
              <a:gd name="T12" fmla="*/ 0 w 160"/>
              <a:gd name="T13" fmla="*/ 184 h 192"/>
              <a:gd name="T14" fmla="*/ 8 w 160"/>
              <a:gd name="T15" fmla="*/ 192 h 192"/>
              <a:gd name="T16" fmla="*/ 152 w 160"/>
              <a:gd name="T17" fmla="*/ 192 h 192"/>
              <a:gd name="T18" fmla="*/ 160 w 160"/>
              <a:gd name="T19" fmla="*/ 184 h 192"/>
              <a:gd name="T20" fmla="*/ 160 w 160"/>
              <a:gd name="T21" fmla="*/ 88 h 192"/>
              <a:gd name="T22" fmla="*/ 144 w 160"/>
              <a:gd name="T23" fmla="*/ 88 h 192"/>
              <a:gd name="T24" fmla="*/ 32 w 160"/>
              <a:gd name="T25" fmla="*/ 64 h 192"/>
              <a:gd name="T26" fmla="*/ 80 w 160"/>
              <a:gd name="T27" fmla="*/ 16 h 192"/>
              <a:gd name="T28" fmla="*/ 128 w 160"/>
              <a:gd name="T29" fmla="*/ 64 h 192"/>
              <a:gd name="T30" fmla="*/ 128 w 160"/>
              <a:gd name="T31" fmla="*/ 88 h 192"/>
              <a:gd name="T32" fmla="*/ 32 w 160"/>
              <a:gd name="T33" fmla="*/ 88 h 192"/>
              <a:gd name="T34" fmla="*/ 32 w 160"/>
              <a:gd name="T35"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0" h="192">
                <a:moveTo>
                  <a:pt x="144" y="88"/>
                </a:moveTo>
                <a:cubicBezTo>
                  <a:pt x="144" y="64"/>
                  <a:pt x="144" y="64"/>
                  <a:pt x="144" y="64"/>
                </a:cubicBezTo>
                <a:cubicBezTo>
                  <a:pt x="144" y="29"/>
                  <a:pt x="115" y="0"/>
                  <a:pt x="80" y="0"/>
                </a:cubicBezTo>
                <a:cubicBezTo>
                  <a:pt x="45" y="0"/>
                  <a:pt x="16" y="29"/>
                  <a:pt x="16" y="64"/>
                </a:cubicBezTo>
                <a:cubicBezTo>
                  <a:pt x="16" y="88"/>
                  <a:pt x="16" y="88"/>
                  <a:pt x="16" y="88"/>
                </a:cubicBezTo>
                <a:cubicBezTo>
                  <a:pt x="0" y="88"/>
                  <a:pt x="0" y="88"/>
                  <a:pt x="0" y="88"/>
                </a:cubicBezTo>
                <a:cubicBezTo>
                  <a:pt x="0" y="184"/>
                  <a:pt x="0" y="184"/>
                  <a:pt x="0" y="184"/>
                </a:cubicBezTo>
                <a:cubicBezTo>
                  <a:pt x="0" y="188"/>
                  <a:pt x="4" y="192"/>
                  <a:pt x="8" y="192"/>
                </a:cubicBezTo>
                <a:cubicBezTo>
                  <a:pt x="152" y="192"/>
                  <a:pt x="152" y="192"/>
                  <a:pt x="152" y="192"/>
                </a:cubicBezTo>
                <a:cubicBezTo>
                  <a:pt x="156" y="192"/>
                  <a:pt x="160" y="188"/>
                  <a:pt x="160" y="184"/>
                </a:cubicBezTo>
                <a:cubicBezTo>
                  <a:pt x="160" y="88"/>
                  <a:pt x="160" y="88"/>
                  <a:pt x="160" y="88"/>
                </a:cubicBezTo>
                <a:lnTo>
                  <a:pt x="144" y="88"/>
                </a:lnTo>
                <a:close/>
                <a:moveTo>
                  <a:pt x="32" y="64"/>
                </a:moveTo>
                <a:cubicBezTo>
                  <a:pt x="32" y="38"/>
                  <a:pt x="54" y="16"/>
                  <a:pt x="80" y="16"/>
                </a:cubicBezTo>
                <a:cubicBezTo>
                  <a:pt x="106" y="16"/>
                  <a:pt x="128" y="38"/>
                  <a:pt x="128" y="64"/>
                </a:cubicBezTo>
                <a:cubicBezTo>
                  <a:pt x="128" y="88"/>
                  <a:pt x="128" y="88"/>
                  <a:pt x="128" y="88"/>
                </a:cubicBezTo>
                <a:cubicBezTo>
                  <a:pt x="32" y="88"/>
                  <a:pt x="32" y="88"/>
                  <a:pt x="32" y="88"/>
                </a:cubicBezTo>
                <a:lnTo>
                  <a:pt x="32" y="64"/>
                </a:lnTo>
                <a:close/>
              </a:path>
            </a:pathLst>
          </a:custGeom>
          <a:solidFill>
            <a:schemeClr val="bg1">
              <a:alpha val="42000"/>
            </a:schemeClr>
          </a:solidFill>
          <a:ln>
            <a:noFill/>
          </a:ln>
          <a:extLst/>
        </p:spPr>
        <p:txBody>
          <a:bodyPr vert="horz" wrap="square" lIns="68589" tIns="34295" rIns="68589" bIns="34295"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27953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705970"/>
            <a:ext cx="9144000" cy="289778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38" name="Rectangle 37"/>
          <p:cNvSpPr/>
          <p:nvPr/>
        </p:nvSpPr>
        <p:spPr>
          <a:xfrm>
            <a:off x="437766" y="1808337"/>
            <a:ext cx="5508052" cy="2693045"/>
          </a:xfrm>
          <a:prstGeom prst="rect">
            <a:avLst/>
          </a:prstGeom>
        </p:spPr>
        <p:txBody>
          <a:bodyPr wrap="square">
            <a:spAutoFit/>
          </a:bodyPr>
          <a:lstStyle/>
          <a:p>
            <a:pPr marL="285750" indent="-285750">
              <a:spcAft>
                <a:spcPts val="200"/>
              </a:spcAft>
              <a:buFont typeface="Arial" charset="0"/>
              <a:buChar char="•"/>
            </a:pPr>
            <a:r>
              <a:rPr lang="en-US" sz="1400" dirty="0" smtClean="0">
                <a:solidFill>
                  <a:schemeClr val="bg1"/>
                </a:solidFill>
                <a:latin typeface="+mj-lt"/>
                <a:ea typeface="ＭＳ Ｐゴシック" charset="0"/>
                <a:cs typeface="CiscoSans"/>
              </a:rPr>
              <a:t>Minor content updates</a:t>
            </a:r>
          </a:p>
          <a:p>
            <a:pPr marL="742950" lvl="1" indent="-285750">
              <a:spcAft>
                <a:spcPts val="200"/>
              </a:spcAft>
              <a:buFont typeface="Arial" charset="0"/>
              <a:buChar char="•"/>
            </a:pPr>
            <a:r>
              <a:rPr lang="en-US" sz="1400" dirty="0" smtClean="0">
                <a:solidFill>
                  <a:schemeClr val="bg1"/>
                </a:solidFill>
                <a:latin typeface="+mj-lt"/>
                <a:ea typeface="ＭＳ Ｐゴシック" charset="0"/>
                <a:cs typeface="CiscoSans"/>
              </a:rPr>
              <a:t>Recent security breach example </a:t>
            </a:r>
          </a:p>
          <a:p>
            <a:pPr marL="742950" lvl="1" indent="-285750">
              <a:spcAft>
                <a:spcPts val="200"/>
              </a:spcAft>
              <a:buFont typeface="Arial" charset="0"/>
              <a:buChar char="•"/>
            </a:pPr>
            <a:r>
              <a:rPr lang="en-US" sz="1400" dirty="0" smtClean="0">
                <a:solidFill>
                  <a:schemeClr val="bg1"/>
                </a:solidFill>
                <a:latin typeface="+mj-lt"/>
                <a:ea typeface="ＭＳ Ｐゴシック" charset="0"/>
                <a:cs typeface="CiscoSans"/>
              </a:rPr>
              <a:t>Add newly discovered wireless networks security vulnerability – KRACK</a:t>
            </a:r>
          </a:p>
          <a:p>
            <a:pPr marL="742950" lvl="1" indent="-285750">
              <a:spcAft>
                <a:spcPts val="200"/>
              </a:spcAft>
              <a:buFont typeface="Arial" charset="0"/>
              <a:buChar char="•"/>
            </a:pPr>
            <a:r>
              <a:rPr lang="en-US" sz="1400" dirty="0" smtClean="0">
                <a:solidFill>
                  <a:schemeClr val="bg1"/>
                </a:solidFill>
                <a:latin typeface="+mj-lt"/>
                <a:ea typeface="ＭＳ Ｐゴシック" charset="0"/>
                <a:cs typeface="CiscoSans"/>
              </a:rPr>
              <a:t>Update NIST standard for password</a:t>
            </a:r>
          </a:p>
          <a:p>
            <a:pPr marL="285750" indent="-285750">
              <a:spcAft>
                <a:spcPts val="200"/>
              </a:spcAft>
              <a:buFont typeface="Arial" charset="0"/>
              <a:buChar char="•"/>
            </a:pPr>
            <a:r>
              <a:rPr lang="en-US" sz="1400" dirty="0" smtClean="0">
                <a:solidFill>
                  <a:schemeClr val="bg1"/>
                </a:solidFill>
                <a:latin typeface="+mj-lt"/>
                <a:ea typeface="ＭＳ Ｐゴシック" charset="0"/>
                <a:cs typeface="CiscoSans"/>
              </a:rPr>
              <a:t>Improve course structure caters to public audience</a:t>
            </a:r>
          </a:p>
          <a:p>
            <a:pPr marL="742950" lvl="1" indent="-285750">
              <a:spcAft>
                <a:spcPts val="200"/>
              </a:spcAft>
              <a:buFont typeface="Arial" charset="0"/>
              <a:buChar char="•"/>
            </a:pPr>
            <a:r>
              <a:rPr lang="en-US" sz="1400" dirty="0" smtClean="0">
                <a:solidFill>
                  <a:schemeClr val="bg1"/>
                </a:solidFill>
                <a:latin typeface="+mj-lt"/>
                <a:ea typeface="ＭＳ Ｐゴシック" charset="0"/>
                <a:cs typeface="CiscoSans"/>
              </a:rPr>
              <a:t>Remove irrelevant content and terminologies</a:t>
            </a:r>
          </a:p>
          <a:p>
            <a:pPr marL="742950" lvl="1" indent="-285750">
              <a:spcAft>
                <a:spcPts val="200"/>
              </a:spcAft>
              <a:buFont typeface="Arial" charset="0"/>
              <a:buChar char="•"/>
            </a:pPr>
            <a:r>
              <a:rPr lang="en-US" sz="1400" dirty="0" smtClean="0">
                <a:solidFill>
                  <a:schemeClr val="bg1"/>
                </a:solidFill>
                <a:latin typeface="+mj-lt"/>
                <a:ea typeface="ＭＳ Ｐゴシック" charset="0"/>
                <a:cs typeface="CiscoSans"/>
              </a:rPr>
              <a:t>Simplifies certification references </a:t>
            </a:r>
          </a:p>
          <a:p>
            <a:pPr marL="285750" indent="-285750">
              <a:spcAft>
                <a:spcPts val="200"/>
              </a:spcAft>
              <a:buFont typeface="Arial" charset="0"/>
              <a:buChar char="•"/>
            </a:pPr>
            <a:r>
              <a:rPr lang="en-US" sz="1400" dirty="0" smtClean="0">
                <a:solidFill>
                  <a:schemeClr val="bg1"/>
                </a:solidFill>
                <a:latin typeface="+mj-lt"/>
                <a:ea typeface="ＭＳ Ｐゴシック" charset="0"/>
                <a:cs typeface="CiscoSans"/>
              </a:rPr>
              <a:t>Improved Accessibility compliant to WCAG 2.0</a:t>
            </a:r>
          </a:p>
          <a:p>
            <a:pPr marL="285750" indent="-285750">
              <a:spcAft>
                <a:spcPts val="200"/>
              </a:spcAft>
              <a:buFont typeface="Arial" charset="0"/>
              <a:buChar char="•"/>
            </a:pPr>
            <a:r>
              <a:rPr lang="en-US" sz="1400" dirty="0" smtClean="0">
                <a:solidFill>
                  <a:schemeClr val="bg1"/>
                </a:solidFill>
                <a:latin typeface="+mj-lt"/>
                <a:ea typeface="ＭＳ Ｐゴシック" charset="0"/>
                <a:cs typeface="CiscoSans"/>
              </a:rPr>
              <a:t>Bug fixes and link refreshes</a:t>
            </a:r>
          </a:p>
          <a:p>
            <a:pPr marL="285750" indent="-285750">
              <a:spcAft>
                <a:spcPts val="200"/>
              </a:spcAft>
              <a:buFont typeface="Arial" charset="0"/>
              <a:buChar char="•"/>
            </a:pPr>
            <a:r>
              <a:rPr lang="en-US" sz="1400" dirty="0" smtClean="0">
                <a:solidFill>
                  <a:schemeClr val="bg1"/>
                </a:solidFill>
                <a:latin typeface="+mj-lt"/>
                <a:ea typeface="ＭＳ Ｐゴシック" charset="0"/>
                <a:cs typeface="CiscoSans"/>
              </a:rPr>
              <a:t>Refer to Release Notes for details</a:t>
            </a:r>
            <a:endParaRPr lang="en-US" sz="1400" dirty="0">
              <a:solidFill>
                <a:schemeClr val="bg1"/>
              </a:solidFill>
              <a:latin typeface="+mj-lt"/>
              <a:ea typeface="ＭＳ Ｐゴシック" charset="0"/>
              <a:cs typeface="CiscoSans"/>
            </a:endParaRPr>
          </a:p>
        </p:txBody>
      </p:sp>
      <p:sp>
        <p:nvSpPr>
          <p:cNvPr id="2" name="Title 1"/>
          <p:cNvSpPr>
            <a:spLocks noGrp="1"/>
          </p:cNvSpPr>
          <p:nvPr>
            <p:ph type="title"/>
          </p:nvPr>
        </p:nvSpPr>
        <p:spPr/>
        <p:txBody>
          <a:bodyPr/>
          <a:lstStyle/>
          <a:p>
            <a:r>
              <a:rPr lang="en-US" dirty="0" smtClean="0"/>
              <a:t>What’s Changed In 2.1?</a:t>
            </a:r>
            <a:endParaRPr lang="en-US" dirty="0"/>
          </a:p>
        </p:txBody>
      </p:sp>
      <p:pic>
        <p:nvPicPr>
          <p:cNvPr id="13" name="Picture 12"/>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122412" y="873010"/>
            <a:ext cx="2845378" cy="2848125"/>
          </a:xfrm>
          <a:prstGeom prst="ellipse">
            <a:avLst/>
          </a:prstGeom>
        </p:spPr>
      </p:pic>
    </p:spTree>
    <p:extLst>
      <p:ext uri="{BB962C8B-B14F-4D97-AF65-F5344CB8AC3E}">
        <p14:creationId xmlns:p14="http://schemas.microsoft.com/office/powerpoint/2010/main" val="1844797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486250" y="1764970"/>
            <a:ext cx="530860" cy="530860"/>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7" name="Oval 6"/>
          <p:cNvSpPr/>
          <p:nvPr/>
        </p:nvSpPr>
        <p:spPr>
          <a:xfrm>
            <a:off x="486250" y="2331744"/>
            <a:ext cx="530860" cy="53086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8" name="Oval 7"/>
          <p:cNvSpPr/>
          <p:nvPr/>
        </p:nvSpPr>
        <p:spPr>
          <a:xfrm>
            <a:off x="486250" y="2885132"/>
            <a:ext cx="530860" cy="530860"/>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p:txBody>
          <a:bodyPr/>
          <a:lstStyle/>
          <a:p>
            <a:r>
              <a:rPr lang="en-US" dirty="0" smtClean="0">
                <a:solidFill>
                  <a:schemeClr val="accent1"/>
                </a:solidFill>
              </a:rPr>
              <a:t>Course Outline</a:t>
            </a:r>
            <a:endParaRPr lang="en-US" dirty="0">
              <a:solidFill>
                <a:schemeClr val="accent1"/>
              </a:solidFill>
            </a:endParaRPr>
          </a:p>
        </p:txBody>
      </p:sp>
      <p:sp>
        <p:nvSpPr>
          <p:cNvPr id="10" name="Oval 9"/>
          <p:cNvSpPr/>
          <p:nvPr/>
        </p:nvSpPr>
        <p:spPr>
          <a:xfrm>
            <a:off x="486250" y="4126099"/>
            <a:ext cx="530860" cy="530860"/>
          </a:xfrm>
          <a:prstGeom prst="ellipse">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9" name="Oval 8"/>
          <p:cNvSpPr/>
          <p:nvPr/>
        </p:nvSpPr>
        <p:spPr>
          <a:xfrm>
            <a:off x="482803" y="3485323"/>
            <a:ext cx="530860" cy="5308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aphicFrame>
        <p:nvGraphicFramePr>
          <p:cNvPr id="6" name="Table 5"/>
          <p:cNvGraphicFramePr>
            <a:graphicFrameLocks noGrp="1"/>
          </p:cNvGraphicFramePr>
          <p:nvPr>
            <p:extLst>
              <p:ext uri="{D42A27DB-BD31-4B8C-83A1-F6EECF244321}">
                <p14:modId xmlns:p14="http://schemas.microsoft.com/office/powerpoint/2010/main" val="1968814186"/>
              </p:ext>
            </p:extLst>
          </p:nvPr>
        </p:nvGraphicFramePr>
        <p:xfrm>
          <a:off x="438150" y="1292983"/>
          <a:ext cx="8096250" cy="3406185"/>
        </p:xfrm>
        <a:graphic>
          <a:graphicData uri="http://schemas.openxmlformats.org/drawingml/2006/table">
            <a:tbl>
              <a:tblPr firstRow="1" firstCol="1" bandRow="1">
                <a:tableStyleId>{5C22544A-7EE6-4342-B048-85BDC9FD1C3A}</a:tableStyleId>
              </a:tblPr>
              <a:tblGrid>
                <a:gridCol w="637226">
                  <a:extLst>
                    <a:ext uri="{9D8B030D-6E8A-4147-A177-3AD203B41FA5}">
                      <a16:colId xmlns="" xmlns:a16="http://schemas.microsoft.com/office/drawing/2014/main" val="20000"/>
                    </a:ext>
                  </a:extLst>
                </a:gridCol>
                <a:gridCol w="2318029">
                  <a:extLst>
                    <a:ext uri="{9D8B030D-6E8A-4147-A177-3AD203B41FA5}">
                      <a16:colId xmlns="" xmlns:a16="http://schemas.microsoft.com/office/drawing/2014/main" val="20001"/>
                    </a:ext>
                  </a:extLst>
                </a:gridCol>
                <a:gridCol w="5140995">
                  <a:extLst>
                    <a:ext uri="{9D8B030D-6E8A-4147-A177-3AD203B41FA5}">
                      <a16:colId xmlns="" xmlns:a16="http://schemas.microsoft.com/office/drawing/2014/main" val="20002"/>
                    </a:ext>
                  </a:extLst>
                </a:gridCol>
              </a:tblGrid>
              <a:tr h="362092">
                <a:tc>
                  <a:txBody>
                    <a:bodyPr/>
                    <a:lstStyle/>
                    <a:p>
                      <a:pPr marL="36830" marR="36830" algn="ctr">
                        <a:spcBef>
                          <a:spcPts val="300"/>
                        </a:spcBef>
                        <a:spcAft>
                          <a:spcPts val="300"/>
                        </a:spcAft>
                      </a:pPr>
                      <a:r>
                        <a:rPr lang="en-US" sz="1200" b="0" dirty="0">
                          <a:solidFill>
                            <a:schemeClr val="tx2"/>
                          </a:solidFill>
                          <a:effectLst/>
                        </a:rPr>
                        <a:t>Chapter</a:t>
                      </a:r>
                      <a:endParaRPr lang="en-US" sz="1200" b="0" dirty="0">
                        <a:solidFill>
                          <a:schemeClr val="tx2"/>
                        </a:solidFill>
                        <a:effectLst/>
                        <a:latin typeface="Arial" charset="0"/>
                        <a:ea typeface="Times New Roman" charset="0"/>
                        <a:cs typeface="Times New Roman" charset="0"/>
                      </a:endParaRPr>
                    </a:p>
                  </a:txBody>
                  <a:tcPr marL="0" marR="0" marT="0" marB="0" anchor="ctr">
                    <a:noFill/>
                  </a:tcPr>
                </a:tc>
                <a:tc>
                  <a:txBody>
                    <a:bodyPr/>
                    <a:lstStyle/>
                    <a:p>
                      <a:pPr marL="36830" marR="36830" algn="ctr">
                        <a:spcBef>
                          <a:spcPts val="300"/>
                        </a:spcBef>
                        <a:spcAft>
                          <a:spcPts val="300"/>
                        </a:spcAft>
                      </a:pPr>
                      <a:r>
                        <a:rPr lang="en-US" sz="1200" b="0" baseline="0" dirty="0" smtClean="0">
                          <a:effectLst/>
                        </a:rPr>
                        <a:t>Chapter Titles</a:t>
                      </a:r>
                      <a:endParaRPr lang="en-US" sz="1200" b="0" dirty="0">
                        <a:solidFill>
                          <a:srgbClr val="FFFFFF"/>
                        </a:solidFill>
                        <a:effectLst/>
                        <a:latin typeface="Arial" charset="0"/>
                        <a:ea typeface="Times New Roman" charset="0"/>
                        <a:cs typeface="Times New Roman" charset="0"/>
                      </a:endParaRPr>
                    </a:p>
                  </a:txBody>
                  <a:tcPr marL="0" marR="0" marT="0" marB="0" anchor="ctr">
                    <a:solidFill>
                      <a:schemeClr val="tx2"/>
                    </a:solidFill>
                  </a:tcPr>
                </a:tc>
                <a:tc>
                  <a:txBody>
                    <a:bodyPr/>
                    <a:lstStyle/>
                    <a:p>
                      <a:pPr marL="36830" marR="36830" algn="ctr">
                        <a:spcBef>
                          <a:spcPts val="300"/>
                        </a:spcBef>
                        <a:spcAft>
                          <a:spcPts val="300"/>
                        </a:spcAft>
                      </a:pPr>
                      <a:r>
                        <a:rPr lang="en-US" sz="1200" b="0" dirty="0">
                          <a:effectLst/>
                        </a:rPr>
                        <a:t>Summary </a:t>
                      </a:r>
                      <a:r>
                        <a:rPr lang="en-US" sz="1200" b="0" dirty="0" smtClean="0">
                          <a:effectLst/>
                        </a:rPr>
                        <a:t>Description</a:t>
                      </a:r>
                      <a:r>
                        <a:rPr lang="en-US" sz="1200" b="0" dirty="0">
                          <a:effectLst/>
                        </a:rPr>
                        <a:t> </a:t>
                      </a:r>
                      <a:endParaRPr lang="en-US" sz="1200" b="0" dirty="0">
                        <a:solidFill>
                          <a:srgbClr val="FFFFFF"/>
                        </a:solidFill>
                        <a:effectLst/>
                        <a:latin typeface="Arial" charset="0"/>
                        <a:ea typeface="Times New Roman" charset="0"/>
                        <a:cs typeface="Times New Roman" charset="0"/>
                      </a:endParaRPr>
                    </a:p>
                  </a:txBody>
                  <a:tcPr marL="102870" marR="102870" marT="102870" marB="102870" anchor="ctr">
                    <a:solidFill>
                      <a:schemeClr val="tx2"/>
                    </a:solidFill>
                  </a:tcPr>
                </a:tc>
                <a:extLst>
                  <a:ext uri="{0D108BD9-81ED-4DB2-BD59-A6C34878D82A}">
                    <a16:rowId xmlns="" xmlns:a16="http://schemas.microsoft.com/office/drawing/2014/main" val="10000"/>
                  </a:ext>
                </a:extLst>
              </a:tr>
              <a:tr h="558586">
                <a:tc>
                  <a:txBody>
                    <a:bodyPr/>
                    <a:lstStyle/>
                    <a:p>
                      <a:pPr marL="36830" marR="36830" algn="ctr">
                        <a:spcBef>
                          <a:spcPts val="300"/>
                        </a:spcBef>
                        <a:spcAft>
                          <a:spcPts val="300"/>
                        </a:spcAft>
                      </a:pPr>
                      <a:r>
                        <a:rPr lang="en-US" sz="2400" b="0" dirty="0">
                          <a:effectLst/>
                        </a:rPr>
                        <a:t>1</a:t>
                      </a:r>
                      <a:endParaRPr lang="en-US" sz="2400" b="0" dirty="0">
                        <a:solidFill>
                          <a:srgbClr val="000000"/>
                        </a:solidFill>
                        <a:effectLst/>
                        <a:latin typeface="Arial" charset="0"/>
                        <a:ea typeface="Times New Roman" charset="0"/>
                        <a:cs typeface="Times New Roman" charset="0"/>
                      </a:endParaRPr>
                    </a:p>
                  </a:txBody>
                  <a:tcPr marL="0" marR="0" marT="0" marB="0" anchor="ctr">
                    <a:noFill/>
                  </a:tcPr>
                </a:tc>
                <a:tc>
                  <a:txBody>
                    <a:bodyPr/>
                    <a:lstStyle/>
                    <a:p>
                      <a:pPr marL="36830" marR="36830">
                        <a:spcBef>
                          <a:spcPts val="300"/>
                        </a:spcBef>
                        <a:spcAft>
                          <a:spcPts val="300"/>
                        </a:spcAft>
                      </a:pPr>
                      <a:r>
                        <a:rPr lang="en-US" sz="1200" b="0" kern="1200" dirty="0" smtClean="0">
                          <a:solidFill>
                            <a:schemeClr val="dk1"/>
                          </a:solidFill>
                          <a:effectLst/>
                          <a:latin typeface="+mn-lt"/>
                          <a:ea typeface="+mn-ea"/>
                          <a:cs typeface="+mn-cs"/>
                        </a:rPr>
                        <a:t>The Need for Cybersecurity</a:t>
                      </a:r>
                      <a:endParaRPr lang="en-US" sz="1200" b="0" dirty="0">
                        <a:solidFill>
                          <a:srgbClr val="000000"/>
                        </a:solidFill>
                        <a:effectLst/>
                        <a:latin typeface="Arial" charset="0"/>
                        <a:ea typeface="Times New Roman" charset="0"/>
                        <a:cs typeface="Times New Roman" charset="0"/>
                      </a:endParaRPr>
                    </a:p>
                  </a:txBody>
                  <a:tcPr marL="0" marR="0" marT="0" marB="0" anchor="ctr">
                    <a:solidFill>
                      <a:schemeClr val="bg1">
                        <a:lumMod val="95000"/>
                      </a:schemeClr>
                    </a:solidFill>
                  </a:tcPr>
                </a:tc>
                <a:tc>
                  <a:txBody>
                    <a:bodyPr/>
                    <a:lstStyle/>
                    <a:p>
                      <a:pPr marL="285750" lvl="0" indent="-285750">
                        <a:buFont typeface="Arial"/>
                        <a:buChar char="•"/>
                      </a:pPr>
                      <a:r>
                        <a:rPr lang="en-US" sz="1200" kern="1200" dirty="0" smtClean="0">
                          <a:solidFill>
                            <a:schemeClr val="accent1"/>
                          </a:solidFill>
                          <a:effectLst/>
                          <a:latin typeface="+mn-lt"/>
                          <a:ea typeface="+mn-ea"/>
                          <a:cs typeface="+mn-cs"/>
                        </a:rPr>
                        <a:t>Learn the need for and importance of cybersecurity.</a:t>
                      </a:r>
                      <a:endParaRPr lang="en-SG" sz="1200" kern="1200" dirty="0" smtClean="0">
                        <a:solidFill>
                          <a:schemeClr val="accent1"/>
                        </a:solidFill>
                        <a:effectLst/>
                        <a:latin typeface="+mn-lt"/>
                        <a:ea typeface="+mn-ea"/>
                        <a:cs typeface="+mn-cs"/>
                      </a:endParaRPr>
                    </a:p>
                    <a:p>
                      <a:pPr marL="285750" indent="-285750">
                        <a:buFont typeface="Arial"/>
                        <a:buChar char="•"/>
                      </a:pPr>
                      <a:r>
                        <a:rPr lang="en-US" sz="1200" kern="1200" dirty="0" smtClean="0">
                          <a:solidFill>
                            <a:schemeClr val="accent1"/>
                          </a:solidFill>
                          <a:effectLst/>
                          <a:latin typeface="+mn-lt"/>
                          <a:ea typeface="+mn-ea"/>
                          <a:cs typeface="+mn-cs"/>
                        </a:rPr>
                        <a:t>Understand the characteristics and value of personal data, and data within an organization.</a:t>
                      </a:r>
                      <a:r>
                        <a:rPr lang="en-SG" sz="1200" dirty="0" smtClean="0">
                          <a:solidFill>
                            <a:schemeClr val="accent1"/>
                          </a:solidFill>
                          <a:effectLst/>
                        </a:rPr>
                        <a:t> </a:t>
                      </a:r>
                      <a:endParaRPr lang="en-US" sz="1200" dirty="0" smtClean="0">
                        <a:solidFill>
                          <a:schemeClr val="accent1"/>
                        </a:solidFill>
                      </a:endParaRPr>
                    </a:p>
                  </a:txBody>
                  <a:tcPr marL="68598" marR="68598" marT="34290" marB="34290" anchor="ctr">
                    <a:solidFill>
                      <a:schemeClr val="bg1">
                        <a:lumMod val="95000"/>
                      </a:schemeClr>
                    </a:solidFill>
                  </a:tcPr>
                </a:tc>
                <a:extLst>
                  <a:ext uri="{0D108BD9-81ED-4DB2-BD59-A6C34878D82A}">
                    <a16:rowId xmlns="" xmlns:a16="http://schemas.microsoft.com/office/drawing/2014/main" val="10001"/>
                  </a:ext>
                </a:extLst>
              </a:tr>
              <a:tr h="558586">
                <a:tc>
                  <a:txBody>
                    <a:bodyPr/>
                    <a:lstStyle/>
                    <a:p>
                      <a:pPr marL="36830" marR="36830" algn="ctr">
                        <a:spcBef>
                          <a:spcPts val="300"/>
                        </a:spcBef>
                        <a:spcAft>
                          <a:spcPts val="300"/>
                        </a:spcAft>
                        <a:tabLst>
                          <a:tab pos="457200" algn="l"/>
                          <a:tab pos="914400" algn="l"/>
                          <a:tab pos="1371600" algn="l"/>
                          <a:tab pos="1828800" algn="l"/>
                          <a:tab pos="2286000" algn="l"/>
                          <a:tab pos="2743200" algn="l"/>
                          <a:tab pos="3200400" algn="l"/>
                          <a:tab pos="3708400" algn="l"/>
                          <a:tab pos="4114800" algn="l"/>
                          <a:tab pos="4572000" algn="l"/>
                          <a:tab pos="5029200" algn="l"/>
                        </a:tabLst>
                      </a:pPr>
                      <a:r>
                        <a:rPr lang="en-US" sz="2400" b="0" dirty="0">
                          <a:effectLst/>
                        </a:rPr>
                        <a:t>2</a:t>
                      </a:r>
                      <a:endParaRPr lang="en-US" sz="2400" b="0" dirty="0">
                        <a:solidFill>
                          <a:srgbClr val="000000"/>
                        </a:solidFill>
                        <a:effectLst/>
                        <a:latin typeface="Arial" charset="0"/>
                        <a:ea typeface="Times New Roman" charset="0"/>
                        <a:cs typeface="Times New Roman" charset="0"/>
                      </a:endParaRPr>
                    </a:p>
                  </a:txBody>
                  <a:tcPr marL="0" marR="0" marT="0" marB="0" anchor="ctr">
                    <a:noFill/>
                  </a:tcPr>
                </a:tc>
                <a:tc>
                  <a:txBody>
                    <a:bodyPr/>
                    <a:lstStyle/>
                    <a:p>
                      <a:pPr marL="36830" marR="36830">
                        <a:spcBef>
                          <a:spcPts val="300"/>
                        </a:spcBef>
                        <a:spcAft>
                          <a:spcPts val="300"/>
                        </a:spcAft>
                      </a:pPr>
                      <a:r>
                        <a:rPr lang="en-US" sz="1200" b="0" kern="1200" dirty="0" smtClean="0">
                          <a:solidFill>
                            <a:schemeClr val="dk1"/>
                          </a:solidFill>
                          <a:effectLst/>
                          <a:latin typeface="+mn-lt"/>
                          <a:ea typeface="+mn-ea"/>
                          <a:cs typeface="+mn-cs"/>
                        </a:rPr>
                        <a:t>Attacks, Concepts and Techniques</a:t>
                      </a:r>
                      <a:endParaRPr lang="en-US" sz="1200" b="0" dirty="0">
                        <a:solidFill>
                          <a:srgbClr val="000000"/>
                        </a:solidFill>
                        <a:effectLst/>
                        <a:latin typeface="Arial" charset="0"/>
                        <a:ea typeface="Times New Roman" charset="0"/>
                        <a:cs typeface="Times New Roman" charset="0"/>
                      </a:endParaRPr>
                    </a:p>
                  </a:txBody>
                  <a:tcPr marL="0" marR="0" marT="0" marB="0" anchor="ctr">
                    <a:solidFill>
                      <a:schemeClr val="bg1">
                        <a:lumMod val="95000"/>
                      </a:schemeClr>
                    </a:solidFill>
                  </a:tcPr>
                </a:tc>
                <a:tc>
                  <a:txBody>
                    <a:bodyPr/>
                    <a:lstStyle/>
                    <a:p>
                      <a:pPr marL="285750" lvl="0" indent="-285750">
                        <a:buFont typeface="Arial"/>
                        <a:buChar char="•"/>
                      </a:pPr>
                      <a:r>
                        <a:rPr lang="en-US" sz="1200" kern="1200" dirty="0" smtClean="0">
                          <a:solidFill>
                            <a:schemeClr val="accent1"/>
                          </a:solidFill>
                          <a:effectLst/>
                          <a:latin typeface="+mn-lt"/>
                          <a:ea typeface="+mn-ea"/>
                          <a:cs typeface="+mn-cs"/>
                        </a:rPr>
                        <a:t>Recognize the characteristics and operation of a cyber attack. </a:t>
                      </a:r>
                      <a:endParaRPr lang="en-SG" sz="1200" kern="1200" dirty="0" smtClean="0">
                        <a:solidFill>
                          <a:schemeClr val="accent1"/>
                        </a:solidFill>
                        <a:effectLst/>
                        <a:latin typeface="+mn-lt"/>
                        <a:ea typeface="+mn-ea"/>
                        <a:cs typeface="+mn-cs"/>
                      </a:endParaRPr>
                    </a:p>
                    <a:p>
                      <a:pPr marL="285750" indent="-285750">
                        <a:buFont typeface="Arial"/>
                        <a:buChar char="•"/>
                      </a:pPr>
                      <a:r>
                        <a:rPr lang="en-US" sz="1200" kern="1200" dirty="0" smtClean="0">
                          <a:solidFill>
                            <a:schemeClr val="accent1"/>
                          </a:solidFill>
                          <a:effectLst/>
                          <a:latin typeface="+mn-lt"/>
                          <a:ea typeface="+mn-ea"/>
                          <a:cs typeface="+mn-cs"/>
                        </a:rPr>
                        <a:t>Interpret the trends in the cyber threat landscape.</a:t>
                      </a:r>
                      <a:r>
                        <a:rPr lang="en-SG" sz="1200" dirty="0" smtClean="0">
                          <a:solidFill>
                            <a:schemeClr val="accent1"/>
                          </a:solidFill>
                          <a:effectLst/>
                        </a:rPr>
                        <a:t> </a:t>
                      </a:r>
                      <a:endParaRPr lang="en-US" sz="1200" kern="1200" dirty="0" smtClean="0">
                        <a:solidFill>
                          <a:schemeClr val="accent1"/>
                        </a:solidFill>
                        <a:latin typeface="+mn-lt"/>
                        <a:ea typeface="+mn-ea"/>
                        <a:cs typeface="+mn-cs"/>
                      </a:endParaRPr>
                    </a:p>
                  </a:txBody>
                  <a:tcPr marL="68598" marR="68598" marT="34290" marB="34290" anchor="ctr">
                    <a:solidFill>
                      <a:schemeClr val="bg1">
                        <a:lumMod val="95000"/>
                      </a:schemeClr>
                    </a:solidFill>
                  </a:tcPr>
                </a:tc>
                <a:extLst>
                  <a:ext uri="{0D108BD9-81ED-4DB2-BD59-A6C34878D82A}">
                    <a16:rowId xmlns="" xmlns:a16="http://schemas.microsoft.com/office/drawing/2014/main" val="10002"/>
                  </a:ext>
                </a:extLst>
              </a:tr>
              <a:tr h="555963">
                <a:tc>
                  <a:txBody>
                    <a:bodyPr/>
                    <a:lstStyle/>
                    <a:p>
                      <a:pPr marL="36830" marR="36830" algn="ctr">
                        <a:spcBef>
                          <a:spcPts val="300"/>
                        </a:spcBef>
                        <a:spcAft>
                          <a:spcPts val="300"/>
                        </a:spcAft>
                        <a:tabLst>
                          <a:tab pos="457200" algn="l"/>
                          <a:tab pos="914400" algn="l"/>
                          <a:tab pos="1371600" algn="l"/>
                          <a:tab pos="1828800" algn="l"/>
                          <a:tab pos="2286000" algn="l"/>
                          <a:tab pos="2743200" algn="l"/>
                          <a:tab pos="3200400" algn="l"/>
                          <a:tab pos="3708400" algn="l"/>
                          <a:tab pos="4114800" algn="l"/>
                          <a:tab pos="4572000" algn="l"/>
                          <a:tab pos="5029200" algn="l"/>
                        </a:tabLst>
                      </a:pPr>
                      <a:r>
                        <a:rPr lang="en-US" sz="2400" b="0" dirty="0">
                          <a:effectLst/>
                        </a:rPr>
                        <a:t>3</a:t>
                      </a:r>
                      <a:endParaRPr lang="en-US" sz="2400" b="0" dirty="0">
                        <a:solidFill>
                          <a:srgbClr val="000000"/>
                        </a:solidFill>
                        <a:effectLst/>
                        <a:latin typeface="Arial" charset="0"/>
                        <a:ea typeface="Times New Roman" charset="0"/>
                        <a:cs typeface="Times New Roman" charset="0"/>
                      </a:endParaRPr>
                    </a:p>
                  </a:txBody>
                  <a:tcPr marL="0" marR="0" marT="0" marB="0" anchor="ctr">
                    <a:noFill/>
                  </a:tcPr>
                </a:tc>
                <a:tc>
                  <a:txBody>
                    <a:bodyPr/>
                    <a:lstStyle/>
                    <a:p>
                      <a:pPr marL="36830" marR="36830">
                        <a:spcBef>
                          <a:spcPts val="300"/>
                        </a:spcBef>
                        <a:spcAft>
                          <a:spcPts val="300"/>
                        </a:spcAft>
                      </a:pPr>
                      <a:r>
                        <a:rPr lang="en-US" sz="1200" b="0" kern="1200" dirty="0" smtClean="0">
                          <a:solidFill>
                            <a:schemeClr val="dk1"/>
                          </a:solidFill>
                          <a:effectLst/>
                          <a:latin typeface="+mn-lt"/>
                          <a:ea typeface="+mn-ea"/>
                          <a:cs typeface="+mn-cs"/>
                        </a:rPr>
                        <a:t>Protecting Your Data and</a:t>
                      </a:r>
                      <a:r>
                        <a:rPr lang="en-US" sz="1200" b="0" kern="1200" baseline="0" dirty="0" smtClean="0">
                          <a:solidFill>
                            <a:schemeClr val="dk1"/>
                          </a:solidFill>
                          <a:effectLst/>
                          <a:latin typeface="+mn-lt"/>
                          <a:ea typeface="+mn-ea"/>
                          <a:cs typeface="+mn-cs"/>
                        </a:rPr>
                        <a:t> Privacy</a:t>
                      </a:r>
                      <a:endParaRPr lang="en-US" sz="1200" b="0" dirty="0">
                        <a:solidFill>
                          <a:srgbClr val="000000"/>
                        </a:solidFill>
                        <a:effectLst/>
                        <a:latin typeface="Arial" charset="0"/>
                        <a:ea typeface="Times New Roman" charset="0"/>
                        <a:cs typeface="Times New Roman" charset="0"/>
                      </a:endParaRPr>
                    </a:p>
                  </a:txBody>
                  <a:tcPr marL="0" marR="0" marT="0" marB="0" anchor="ctr">
                    <a:solidFill>
                      <a:schemeClr val="bg1">
                        <a:lumMod val="95000"/>
                      </a:schemeClr>
                    </a:solidFill>
                  </a:tcPr>
                </a:tc>
                <a:tc>
                  <a:txBody>
                    <a:bodyPr/>
                    <a:lstStyle/>
                    <a:p>
                      <a:pPr marL="285750" lvl="0" indent="-285750">
                        <a:buFont typeface="Arial"/>
                        <a:buChar char="•"/>
                      </a:pPr>
                      <a:r>
                        <a:rPr lang="en-US" sz="1200" kern="1200" dirty="0" smtClean="0">
                          <a:solidFill>
                            <a:schemeClr val="accent1"/>
                          </a:solidFill>
                          <a:effectLst/>
                          <a:latin typeface="+mn-lt"/>
                          <a:ea typeface="+mn-ea"/>
                          <a:cs typeface="+mn-cs"/>
                        </a:rPr>
                        <a:t>Understand how to protect devices from threats. </a:t>
                      </a:r>
                      <a:endParaRPr lang="en-SG" sz="1200" kern="1200" dirty="0" smtClean="0">
                        <a:solidFill>
                          <a:schemeClr val="accent1"/>
                        </a:solidFill>
                        <a:effectLst/>
                        <a:latin typeface="+mn-lt"/>
                        <a:ea typeface="+mn-ea"/>
                        <a:cs typeface="+mn-cs"/>
                      </a:endParaRPr>
                    </a:p>
                    <a:p>
                      <a:pPr marL="285750" indent="-285750">
                        <a:buFont typeface="Arial"/>
                        <a:buChar char="•"/>
                      </a:pPr>
                      <a:r>
                        <a:rPr lang="en-US" sz="1200" kern="1200" dirty="0" smtClean="0">
                          <a:solidFill>
                            <a:schemeClr val="accent1"/>
                          </a:solidFill>
                          <a:effectLst/>
                          <a:latin typeface="+mn-lt"/>
                          <a:ea typeface="+mn-ea"/>
                          <a:cs typeface="+mn-cs"/>
                        </a:rPr>
                        <a:t>Master how to safeguard your privacy.</a:t>
                      </a:r>
                      <a:r>
                        <a:rPr lang="en-SG" sz="1200" dirty="0" smtClean="0">
                          <a:solidFill>
                            <a:schemeClr val="accent1"/>
                          </a:solidFill>
                          <a:effectLst/>
                        </a:rPr>
                        <a:t> </a:t>
                      </a:r>
                      <a:endParaRPr lang="en-US" sz="1200" kern="1200" dirty="0" smtClean="0">
                        <a:solidFill>
                          <a:schemeClr val="accent1"/>
                        </a:solidFill>
                        <a:latin typeface="+mn-lt"/>
                        <a:ea typeface="+mn-ea"/>
                        <a:cs typeface="+mn-cs"/>
                      </a:endParaRPr>
                    </a:p>
                  </a:txBody>
                  <a:tcPr marL="68598" marR="68598" marT="34290" marB="34290" anchor="ctr">
                    <a:solidFill>
                      <a:schemeClr val="bg1">
                        <a:lumMod val="95000"/>
                      </a:schemeClr>
                    </a:solidFill>
                  </a:tcPr>
                </a:tc>
                <a:extLst>
                  <a:ext uri="{0D108BD9-81ED-4DB2-BD59-A6C34878D82A}">
                    <a16:rowId xmlns="" xmlns:a16="http://schemas.microsoft.com/office/drawing/2014/main" val="10003"/>
                  </a:ext>
                </a:extLst>
              </a:tr>
              <a:tr h="642898">
                <a:tc>
                  <a:txBody>
                    <a:bodyPr/>
                    <a:lstStyle/>
                    <a:p>
                      <a:pPr marL="36830" marR="36830" algn="ctr">
                        <a:spcBef>
                          <a:spcPts val="300"/>
                        </a:spcBef>
                        <a:spcAft>
                          <a:spcPts val="300"/>
                        </a:spcAft>
                        <a:tabLst>
                          <a:tab pos="457200" algn="l"/>
                          <a:tab pos="914400" algn="l"/>
                          <a:tab pos="1371600" algn="l"/>
                          <a:tab pos="1828800" algn="l"/>
                          <a:tab pos="2286000" algn="l"/>
                          <a:tab pos="2743200" algn="l"/>
                          <a:tab pos="3200400" algn="l"/>
                          <a:tab pos="3708400" algn="l"/>
                          <a:tab pos="4114800" algn="l"/>
                          <a:tab pos="4572000" algn="l"/>
                          <a:tab pos="5029200" algn="l"/>
                        </a:tabLst>
                      </a:pPr>
                      <a:r>
                        <a:rPr lang="en-US" sz="2400" b="0" dirty="0">
                          <a:effectLst/>
                        </a:rPr>
                        <a:t>4</a:t>
                      </a:r>
                      <a:endParaRPr lang="en-US" sz="2400" b="0" dirty="0">
                        <a:solidFill>
                          <a:srgbClr val="000000"/>
                        </a:solidFill>
                        <a:effectLst/>
                        <a:latin typeface="Arial" charset="0"/>
                        <a:ea typeface="Times New Roman" charset="0"/>
                        <a:cs typeface="Times New Roman" charset="0"/>
                      </a:endParaRPr>
                    </a:p>
                  </a:txBody>
                  <a:tcPr marL="0" marR="0" marT="0" marB="0" anchor="ctr">
                    <a:noFill/>
                  </a:tcPr>
                </a:tc>
                <a:tc>
                  <a:txBody>
                    <a:bodyPr/>
                    <a:lstStyle/>
                    <a:p>
                      <a:pPr marL="36830" marR="36830">
                        <a:spcBef>
                          <a:spcPts val="300"/>
                        </a:spcBef>
                        <a:spcAft>
                          <a:spcPts val="300"/>
                        </a:spcAft>
                      </a:pPr>
                      <a:r>
                        <a:rPr lang="en-US" sz="1200" b="0" kern="1200" dirty="0" smtClean="0">
                          <a:solidFill>
                            <a:schemeClr val="dk1"/>
                          </a:solidFill>
                          <a:effectLst/>
                          <a:latin typeface="+mn-lt"/>
                          <a:ea typeface="+mn-ea"/>
                          <a:cs typeface="+mn-cs"/>
                        </a:rPr>
                        <a:t>Protecting the Organization</a:t>
                      </a:r>
                      <a:endParaRPr lang="en-US" sz="1200" b="0" dirty="0">
                        <a:solidFill>
                          <a:srgbClr val="000000"/>
                        </a:solidFill>
                        <a:effectLst/>
                        <a:latin typeface="Arial" charset="0"/>
                        <a:ea typeface="Times New Roman" charset="0"/>
                        <a:cs typeface="Times New Roman" charset="0"/>
                      </a:endParaRPr>
                    </a:p>
                  </a:txBody>
                  <a:tcPr marL="0" marR="0" marT="0" marB="0" anchor="ctr">
                    <a:solidFill>
                      <a:schemeClr val="bg1">
                        <a:lumMod val="95000"/>
                      </a:schemeClr>
                    </a:solidFill>
                  </a:tcPr>
                </a:tc>
                <a:tc>
                  <a:txBody>
                    <a:bodyPr/>
                    <a:lstStyle/>
                    <a:p>
                      <a:pPr marL="285750" lvl="0" indent="-285750">
                        <a:buFont typeface="Arial"/>
                        <a:buChar char="•"/>
                      </a:pPr>
                      <a:r>
                        <a:rPr lang="en-US" sz="1200" kern="1200" dirty="0" smtClean="0">
                          <a:solidFill>
                            <a:schemeClr val="accent1"/>
                          </a:solidFill>
                          <a:effectLst/>
                          <a:latin typeface="+mn-lt"/>
                          <a:ea typeface="+mn-ea"/>
                          <a:cs typeface="+mn-cs"/>
                        </a:rPr>
                        <a:t>Learn techniques to protect organizations from cyber attacks. </a:t>
                      </a:r>
                      <a:endParaRPr lang="en-SG" sz="1200" kern="1200" dirty="0" smtClean="0">
                        <a:solidFill>
                          <a:schemeClr val="accent1"/>
                        </a:solidFill>
                        <a:effectLst/>
                        <a:latin typeface="+mn-lt"/>
                        <a:ea typeface="+mn-ea"/>
                        <a:cs typeface="+mn-cs"/>
                      </a:endParaRPr>
                    </a:p>
                    <a:p>
                      <a:pPr marL="285750" lvl="0" indent="-285750">
                        <a:buFont typeface="Arial"/>
                        <a:buChar char="•"/>
                      </a:pPr>
                      <a:r>
                        <a:rPr lang="en-US" sz="1200" kern="1200" dirty="0" smtClean="0">
                          <a:solidFill>
                            <a:schemeClr val="accent1"/>
                          </a:solidFill>
                          <a:effectLst/>
                          <a:latin typeface="+mn-lt"/>
                          <a:ea typeface="+mn-ea"/>
                          <a:cs typeface="+mn-cs"/>
                        </a:rPr>
                        <a:t>Recognize the behavior-based approach to cybersecurity.</a:t>
                      </a:r>
                      <a:endParaRPr lang="en-SG" sz="1200" kern="1200" dirty="0" smtClean="0">
                        <a:solidFill>
                          <a:schemeClr val="accent1"/>
                        </a:solidFill>
                        <a:effectLst/>
                        <a:latin typeface="+mn-lt"/>
                        <a:ea typeface="+mn-ea"/>
                        <a:cs typeface="+mn-cs"/>
                      </a:endParaRPr>
                    </a:p>
                    <a:p>
                      <a:pPr marL="285750" indent="-285750">
                        <a:buFont typeface="Arial"/>
                        <a:buChar char="•"/>
                      </a:pPr>
                      <a:r>
                        <a:rPr lang="en-US" sz="1200" kern="1200" dirty="0" smtClean="0">
                          <a:solidFill>
                            <a:schemeClr val="accent1"/>
                          </a:solidFill>
                          <a:effectLst/>
                          <a:latin typeface="+mn-lt"/>
                          <a:ea typeface="+mn-ea"/>
                          <a:cs typeface="+mn-cs"/>
                        </a:rPr>
                        <a:t>Explain Cisco’s approach to </a:t>
                      </a:r>
                      <a:r>
                        <a:rPr lang="en-US" sz="1200" kern="1200" dirty="0" err="1" smtClean="0">
                          <a:solidFill>
                            <a:schemeClr val="accent1"/>
                          </a:solidFill>
                          <a:effectLst/>
                          <a:latin typeface="+mn-lt"/>
                          <a:ea typeface="+mn-ea"/>
                          <a:cs typeface="+mn-cs"/>
                        </a:rPr>
                        <a:t>cybersecurity</a:t>
                      </a:r>
                      <a:r>
                        <a:rPr lang="en-US" sz="1200" kern="1200" dirty="0" smtClean="0">
                          <a:solidFill>
                            <a:schemeClr val="accent1"/>
                          </a:solidFill>
                          <a:effectLst/>
                          <a:latin typeface="+mn-lt"/>
                          <a:ea typeface="+mn-ea"/>
                          <a:cs typeface="+mn-cs"/>
                        </a:rPr>
                        <a:t>.</a:t>
                      </a:r>
                      <a:r>
                        <a:rPr lang="en-SG" sz="1200" dirty="0" smtClean="0">
                          <a:solidFill>
                            <a:schemeClr val="accent1"/>
                          </a:solidFill>
                          <a:effectLst/>
                        </a:rPr>
                        <a:t> </a:t>
                      </a:r>
                      <a:endParaRPr lang="en-US" sz="1200" kern="1200" dirty="0">
                        <a:solidFill>
                          <a:schemeClr val="accent1"/>
                        </a:solidFill>
                        <a:latin typeface="+mn-lt"/>
                        <a:ea typeface="+mn-ea"/>
                        <a:cs typeface="+mn-cs"/>
                      </a:endParaRPr>
                    </a:p>
                  </a:txBody>
                  <a:tcPr marL="68598" marR="68598" marT="34290" marB="34290" anchor="ctr">
                    <a:solidFill>
                      <a:schemeClr val="bg1">
                        <a:lumMod val="95000"/>
                      </a:schemeClr>
                    </a:solidFill>
                  </a:tcPr>
                </a:tc>
                <a:extLst>
                  <a:ext uri="{0D108BD9-81ED-4DB2-BD59-A6C34878D82A}">
                    <a16:rowId xmlns="" xmlns:a16="http://schemas.microsoft.com/office/drawing/2014/main" val="10004"/>
                  </a:ext>
                </a:extLst>
              </a:tr>
              <a:tr h="642898">
                <a:tc>
                  <a:txBody>
                    <a:bodyPr/>
                    <a:lstStyle/>
                    <a:p>
                      <a:pPr marL="36830" marR="36830" algn="ctr">
                        <a:spcBef>
                          <a:spcPts val="300"/>
                        </a:spcBef>
                        <a:spcAft>
                          <a:spcPts val="300"/>
                        </a:spcAft>
                        <a:tabLst>
                          <a:tab pos="457200" algn="l"/>
                          <a:tab pos="914400" algn="l"/>
                          <a:tab pos="1371600" algn="l"/>
                          <a:tab pos="1828800" algn="l"/>
                          <a:tab pos="2286000" algn="l"/>
                          <a:tab pos="2743200" algn="l"/>
                          <a:tab pos="3200400" algn="l"/>
                          <a:tab pos="3708400" algn="l"/>
                          <a:tab pos="4114800" algn="l"/>
                          <a:tab pos="4572000" algn="l"/>
                          <a:tab pos="5029200" algn="l"/>
                        </a:tabLst>
                      </a:pPr>
                      <a:r>
                        <a:rPr lang="en-US" sz="2400" b="0" dirty="0" smtClean="0">
                          <a:solidFill>
                            <a:schemeClr val="bg1"/>
                          </a:solidFill>
                          <a:effectLst/>
                          <a:latin typeface="Arial" charset="0"/>
                          <a:ea typeface="Times New Roman" charset="0"/>
                          <a:cs typeface="Times New Roman" charset="0"/>
                        </a:rPr>
                        <a:t>5</a:t>
                      </a:r>
                      <a:endParaRPr lang="en-US" sz="2400" b="0" dirty="0">
                        <a:solidFill>
                          <a:schemeClr val="bg1"/>
                        </a:solidFill>
                        <a:effectLst/>
                        <a:latin typeface="Arial" charset="0"/>
                        <a:ea typeface="Times New Roman" charset="0"/>
                        <a:cs typeface="Times New Roman" charset="0"/>
                      </a:endParaRPr>
                    </a:p>
                  </a:txBody>
                  <a:tcPr marL="0" marR="0" marT="0" marB="0" anchor="ctr">
                    <a:noFill/>
                  </a:tcPr>
                </a:tc>
                <a:tc>
                  <a:txBody>
                    <a:bodyPr/>
                    <a:lstStyle/>
                    <a:p>
                      <a:pPr marL="36830" marR="36830">
                        <a:spcBef>
                          <a:spcPts val="300"/>
                        </a:spcBef>
                        <a:spcAft>
                          <a:spcPts val="300"/>
                        </a:spcAft>
                      </a:pPr>
                      <a:r>
                        <a:rPr lang="en-US" sz="1200" b="0" kern="1200" dirty="0" smtClean="0">
                          <a:solidFill>
                            <a:schemeClr val="dk1"/>
                          </a:solidFill>
                          <a:effectLst/>
                          <a:latin typeface="+mn-lt"/>
                          <a:ea typeface="+mn-ea"/>
                          <a:cs typeface="+mn-cs"/>
                        </a:rPr>
                        <a:t>Will Your Future Be in Cybersecurity?</a:t>
                      </a:r>
                      <a:endParaRPr lang="en-US" sz="1200" b="0" dirty="0">
                        <a:solidFill>
                          <a:srgbClr val="000000"/>
                        </a:solidFill>
                        <a:effectLst/>
                        <a:latin typeface="Arial" charset="0"/>
                        <a:ea typeface="Times New Roman" charset="0"/>
                        <a:cs typeface="Times New Roman" charset="0"/>
                      </a:endParaRPr>
                    </a:p>
                  </a:txBody>
                  <a:tcPr marL="0" marR="0" marT="0" marB="0" anchor="ctr">
                    <a:solidFill>
                      <a:schemeClr val="bg1">
                        <a:lumMod val="95000"/>
                      </a:schemeClr>
                    </a:solidFill>
                  </a:tcPr>
                </a:tc>
                <a:tc>
                  <a:txBody>
                    <a:bodyPr/>
                    <a:lstStyle/>
                    <a:p>
                      <a:pPr marL="285750" indent="-285750">
                        <a:buFont typeface="Arial" panose="020B0604020202020204" pitchFamily="34" charset="0"/>
                        <a:buChar char="•"/>
                      </a:pPr>
                      <a:r>
                        <a:rPr lang="en-US" sz="1200" b="0" kern="1200" dirty="0" smtClean="0">
                          <a:solidFill>
                            <a:schemeClr val="accent1"/>
                          </a:solidFill>
                          <a:effectLst/>
                          <a:latin typeface="+mn-lt"/>
                          <a:ea typeface="+mn-ea"/>
                          <a:cs typeface="+mn-cs"/>
                        </a:rPr>
                        <a:t>Understand legal and ethical issues</a:t>
                      </a:r>
                      <a:r>
                        <a:rPr lang="en-US" sz="1200" b="0" kern="1200" baseline="0" dirty="0" smtClean="0">
                          <a:solidFill>
                            <a:schemeClr val="accent1"/>
                          </a:solidFill>
                          <a:effectLst/>
                          <a:latin typeface="+mn-lt"/>
                          <a:ea typeface="+mn-ea"/>
                          <a:cs typeface="+mn-cs"/>
                        </a:rPr>
                        <a:t> in cybersecurity</a:t>
                      </a:r>
                      <a:endParaRPr lang="en-US" sz="1200" b="0" kern="1200" dirty="0" smtClean="0">
                        <a:solidFill>
                          <a:schemeClr val="accent1"/>
                        </a:solidFill>
                        <a:effectLst/>
                        <a:latin typeface="+mn-lt"/>
                        <a:ea typeface="+mn-ea"/>
                        <a:cs typeface="+mn-cs"/>
                      </a:endParaRPr>
                    </a:p>
                    <a:p>
                      <a:pPr marL="285750" indent="-285750">
                        <a:buFont typeface="Arial" panose="020B0604020202020204" pitchFamily="34" charset="0"/>
                        <a:buChar char="•"/>
                      </a:pPr>
                      <a:r>
                        <a:rPr lang="en-US" sz="1200" b="0" kern="1200" dirty="0" smtClean="0">
                          <a:solidFill>
                            <a:schemeClr val="accent1"/>
                          </a:solidFill>
                          <a:effectLst/>
                          <a:latin typeface="+mn-lt"/>
                          <a:ea typeface="+mn-ea"/>
                          <a:cs typeface="+mn-cs"/>
                        </a:rPr>
                        <a:t>Explore </a:t>
                      </a:r>
                      <a:r>
                        <a:rPr lang="en-US" sz="1200" kern="1200" dirty="0" smtClean="0">
                          <a:solidFill>
                            <a:schemeClr val="accent1"/>
                          </a:solidFill>
                          <a:effectLst/>
                          <a:latin typeface="+mn-lt"/>
                          <a:ea typeface="+mn-ea"/>
                          <a:cs typeface="+mn-cs"/>
                        </a:rPr>
                        <a:t>the opportunities for pursuing an education and a career in cybersecurity.</a:t>
                      </a:r>
                      <a:r>
                        <a:rPr lang="en-SG" sz="1200" dirty="0" smtClean="0">
                          <a:solidFill>
                            <a:schemeClr val="accent1"/>
                          </a:solidFill>
                          <a:effectLst/>
                        </a:rPr>
                        <a:t> </a:t>
                      </a:r>
                      <a:endParaRPr lang="en-US" sz="1200" kern="1200" dirty="0">
                        <a:solidFill>
                          <a:schemeClr val="accent1"/>
                        </a:solidFill>
                        <a:latin typeface="+mn-lt"/>
                        <a:ea typeface="+mn-ea"/>
                        <a:cs typeface="+mn-cs"/>
                      </a:endParaRPr>
                    </a:p>
                  </a:txBody>
                  <a:tcPr marL="68598" marR="68598" marT="34290" marB="34290" anchor="ctr">
                    <a:solidFill>
                      <a:schemeClr val="bg1">
                        <a:lumMod val="95000"/>
                      </a:schemeClr>
                    </a:solidFill>
                  </a:tcPr>
                </a:tc>
              </a:tr>
            </a:tbl>
          </a:graphicData>
        </a:graphic>
      </p:graphicFrame>
    </p:spTree>
    <p:extLst>
      <p:ext uri="{BB962C8B-B14F-4D97-AF65-F5344CB8AC3E}">
        <p14:creationId xmlns:p14="http://schemas.microsoft.com/office/powerpoint/2010/main" val="789246822"/>
      </p:ext>
    </p:extLst>
  </p:cSld>
  <p:clrMapOvr>
    <a:masterClrMapping/>
  </p:clrMapOvr>
  <p:transition>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4798031" y="1010238"/>
            <a:ext cx="4345970" cy="3948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p:txBody>
          <a:bodyPr/>
          <a:lstStyle/>
          <a:p>
            <a:r>
              <a:rPr lang="en-US" dirty="0" smtClean="0"/>
              <a:t>Module 1: The Need for Cybersecurity</a:t>
            </a:r>
            <a:endParaRPr lang="en-US" dirty="0"/>
          </a:p>
        </p:txBody>
      </p:sp>
      <p:sp>
        <p:nvSpPr>
          <p:cNvPr id="3" name="AutoShape 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 name="AutoShape 8"/>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22"/>
          <p:cNvSpPr/>
          <p:nvPr/>
        </p:nvSpPr>
        <p:spPr>
          <a:xfrm>
            <a:off x="-1" y="1010238"/>
            <a:ext cx="4818789" cy="3948128"/>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5" name="TextBox 24"/>
          <p:cNvSpPr txBox="1"/>
          <p:nvPr/>
        </p:nvSpPr>
        <p:spPr>
          <a:xfrm>
            <a:off x="1083443" y="1212349"/>
            <a:ext cx="3704759" cy="3754874"/>
          </a:xfrm>
          <a:prstGeom prst="rect">
            <a:avLst/>
          </a:prstGeom>
          <a:noFill/>
        </p:spPr>
        <p:txBody>
          <a:bodyPr wrap="square" rtlCol="0">
            <a:spAutoFit/>
          </a:bodyPr>
          <a:lstStyle/>
          <a:p>
            <a:pPr marL="0" indent="0">
              <a:buNone/>
            </a:pPr>
            <a:r>
              <a:rPr lang="en-US" sz="1400" i="1" dirty="0">
                <a:solidFill>
                  <a:srgbClr val="262626"/>
                </a:solidFill>
              </a:rPr>
              <a:t>Learn</a:t>
            </a:r>
            <a:r>
              <a:rPr lang="en-US" sz="1400" dirty="0">
                <a:solidFill>
                  <a:srgbClr val="262626"/>
                </a:solidFill>
              </a:rPr>
              <a:t> </a:t>
            </a:r>
            <a:r>
              <a:rPr lang="en-US" sz="1400" i="1" dirty="0">
                <a:solidFill>
                  <a:srgbClr val="262626"/>
                </a:solidFill>
              </a:rPr>
              <a:t>what cybersecurity is and why the demand for cybersecurity professionals is growing. </a:t>
            </a:r>
            <a:endParaRPr lang="en-US" sz="1400" i="1" dirty="0" smtClean="0">
              <a:solidFill>
                <a:srgbClr val="262626"/>
              </a:solidFill>
            </a:endParaRPr>
          </a:p>
          <a:p>
            <a:pPr marL="0" indent="0">
              <a:buNone/>
            </a:pPr>
            <a:endParaRPr lang="en-US" sz="1400" i="1" dirty="0">
              <a:solidFill>
                <a:srgbClr val="262626"/>
              </a:solidFill>
            </a:endParaRPr>
          </a:p>
          <a:p>
            <a:pPr marL="0" indent="0">
              <a:buNone/>
            </a:pPr>
            <a:r>
              <a:rPr lang="en-US" sz="1400" dirty="0">
                <a:solidFill>
                  <a:srgbClr val="262626"/>
                </a:solidFill>
              </a:rPr>
              <a:t>Module 1 presents</a:t>
            </a:r>
            <a:r>
              <a:rPr lang="en-US" sz="1400" dirty="0" smtClean="0">
                <a:solidFill>
                  <a:srgbClr val="262626"/>
                </a:solidFill>
              </a:rPr>
              <a:t>:</a:t>
            </a:r>
          </a:p>
          <a:p>
            <a:pPr marL="0" indent="0">
              <a:buNone/>
            </a:pPr>
            <a:endParaRPr lang="en-US" sz="1400" dirty="0">
              <a:solidFill>
                <a:srgbClr val="262626"/>
              </a:solidFill>
            </a:endParaRPr>
          </a:p>
          <a:p>
            <a:pPr marL="285750" indent="-285750">
              <a:buFont typeface="Arial" charset="0"/>
              <a:buChar char="•"/>
            </a:pPr>
            <a:r>
              <a:rPr lang="en-US" sz="1400" dirty="0">
                <a:solidFill>
                  <a:srgbClr val="262626"/>
                </a:solidFill>
              </a:rPr>
              <a:t>What your online identity and data is, where it is, and why it is of interest to cyber criminals. </a:t>
            </a:r>
            <a:endParaRPr lang="en-US" sz="1400" dirty="0" smtClean="0">
              <a:solidFill>
                <a:srgbClr val="262626"/>
              </a:solidFill>
            </a:endParaRPr>
          </a:p>
          <a:p>
            <a:pPr marL="285750" indent="-285750">
              <a:buFont typeface="Arial" charset="0"/>
              <a:buChar char="•"/>
            </a:pPr>
            <a:endParaRPr lang="en-US" sz="1400" dirty="0">
              <a:solidFill>
                <a:srgbClr val="262626"/>
              </a:solidFill>
            </a:endParaRPr>
          </a:p>
          <a:p>
            <a:pPr marL="285750" indent="-285750">
              <a:buFont typeface="Arial" charset="0"/>
              <a:buChar char="•"/>
            </a:pPr>
            <a:r>
              <a:rPr lang="en-US" sz="1400" dirty="0">
                <a:solidFill>
                  <a:srgbClr val="262626"/>
                </a:solidFill>
              </a:rPr>
              <a:t>What organizational data is, and why it must be protected. </a:t>
            </a:r>
            <a:endParaRPr lang="en-US" sz="1400" dirty="0" smtClean="0">
              <a:solidFill>
                <a:srgbClr val="262626"/>
              </a:solidFill>
            </a:endParaRPr>
          </a:p>
          <a:p>
            <a:pPr marL="285750" indent="-285750">
              <a:buFont typeface="Arial" charset="0"/>
              <a:buChar char="•"/>
            </a:pPr>
            <a:endParaRPr lang="en-US" sz="1400" dirty="0">
              <a:solidFill>
                <a:srgbClr val="262626"/>
              </a:solidFill>
            </a:endParaRPr>
          </a:p>
          <a:p>
            <a:pPr marL="285750" indent="-285750">
              <a:buFont typeface="Arial" charset="0"/>
              <a:buChar char="•"/>
            </a:pPr>
            <a:r>
              <a:rPr lang="en-US" sz="1400" dirty="0">
                <a:solidFill>
                  <a:srgbClr val="262626"/>
                </a:solidFill>
              </a:rPr>
              <a:t>What cyber warfare is and why organizations, nations, and governments need cybersecurity professionals to protect their citizens and infrastructure.</a:t>
            </a:r>
          </a:p>
        </p:txBody>
      </p:sp>
      <p:grpSp>
        <p:nvGrpSpPr>
          <p:cNvPr id="49" name="Group 48"/>
          <p:cNvGrpSpPr/>
          <p:nvPr/>
        </p:nvGrpSpPr>
        <p:grpSpPr>
          <a:xfrm>
            <a:off x="307975" y="1212349"/>
            <a:ext cx="744201" cy="734373"/>
            <a:chOff x="559190" y="1624591"/>
            <a:chExt cx="1817884" cy="1793877"/>
          </a:xfrm>
        </p:grpSpPr>
        <p:sp>
          <p:nvSpPr>
            <p:cNvPr id="52" name="Chord 51"/>
            <p:cNvSpPr/>
            <p:nvPr/>
          </p:nvSpPr>
          <p:spPr>
            <a:xfrm>
              <a:off x="583197" y="162459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3" name="Chord 52"/>
            <p:cNvSpPr/>
            <p:nvPr/>
          </p:nvSpPr>
          <p:spPr>
            <a:xfrm rot="10800000">
              <a:off x="559190" y="1624591"/>
              <a:ext cx="1793877" cy="1793877"/>
            </a:xfrm>
            <a:prstGeom prst="chord">
              <a:avLst>
                <a:gd name="adj1" fmla="val 5467745"/>
                <a:gd name="adj2" fmla="val 1620000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pic>
        <p:nvPicPr>
          <p:cNvPr id="54" name="Picture 53" descr="icons-26.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4058" y="1341239"/>
            <a:ext cx="325179" cy="482910"/>
          </a:xfrm>
          <a:prstGeom prst="rect">
            <a:avLst/>
          </a:prstGeom>
        </p:spPr>
      </p:pic>
      <p:pic>
        <p:nvPicPr>
          <p:cNvPr id="27" name="Picture 26" descr="chapt1.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1933" y="1579535"/>
            <a:ext cx="3418922" cy="2354898"/>
          </a:xfrm>
          <a:prstGeom prst="rect">
            <a:avLst/>
          </a:prstGeom>
        </p:spPr>
      </p:pic>
    </p:spTree>
    <p:extLst>
      <p:ext uri="{BB962C8B-B14F-4D97-AF65-F5344CB8AC3E}">
        <p14:creationId xmlns:p14="http://schemas.microsoft.com/office/powerpoint/2010/main" val="1239696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4798031" y="1010238"/>
            <a:ext cx="4345970" cy="3948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p:txBody>
          <a:bodyPr/>
          <a:lstStyle/>
          <a:p>
            <a:r>
              <a:rPr lang="en-US" dirty="0" smtClean="0"/>
              <a:t>Module 2: Attacks, Concepts and Techniques</a:t>
            </a:r>
            <a:endParaRPr lang="en-US" dirty="0"/>
          </a:p>
        </p:txBody>
      </p:sp>
      <p:sp>
        <p:nvSpPr>
          <p:cNvPr id="3" name="AutoShape 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 name="AutoShape 8"/>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22"/>
          <p:cNvSpPr/>
          <p:nvPr/>
        </p:nvSpPr>
        <p:spPr>
          <a:xfrm>
            <a:off x="-1" y="1010238"/>
            <a:ext cx="4818789" cy="3948128"/>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5" name="TextBox 24"/>
          <p:cNvSpPr txBox="1"/>
          <p:nvPr/>
        </p:nvSpPr>
        <p:spPr>
          <a:xfrm>
            <a:off x="1083443" y="1212349"/>
            <a:ext cx="3704759" cy="3323987"/>
          </a:xfrm>
          <a:prstGeom prst="rect">
            <a:avLst/>
          </a:prstGeom>
          <a:noFill/>
        </p:spPr>
        <p:txBody>
          <a:bodyPr wrap="square" rtlCol="0">
            <a:spAutoFit/>
          </a:bodyPr>
          <a:lstStyle/>
          <a:p>
            <a:pPr marL="0" indent="0">
              <a:buNone/>
            </a:pPr>
            <a:r>
              <a:rPr lang="en-US" sz="1400" i="1" dirty="0">
                <a:solidFill>
                  <a:srgbClr val="262626"/>
                </a:solidFill>
              </a:rPr>
              <a:t>Learn how a cybersecurity professional analyzes a cyberattack. </a:t>
            </a:r>
            <a:endParaRPr lang="en-US" sz="1400" i="1" dirty="0" smtClean="0">
              <a:solidFill>
                <a:srgbClr val="262626"/>
              </a:solidFill>
            </a:endParaRPr>
          </a:p>
          <a:p>
            <a:pPr marL="0" indent="0">
              <a:buNone/>
            </a:pPr>
            <a:endParaRPr lang="en-US" sz="1400" i="1" dirty="0">
              <a:solidFill>
                <a:srgbClr val="262626"/>
              </a:solidFill>
            </a:endParaRPr>
          </a:p>
          <a:p>
            <a:pPr marL="0" indent="0">
              <a:buNone/>
            </a:pPr>
            <a:r>
              <a:rPr lang="en-US" sz="1400" dirty="0">
                <a:solidFill>
                  <a:srgbClr val="262626"/>
                </a:solidFill>
              </a:rPr>
              <a:t>Module 2 details: </a:t>
            </a:r>
            <a:endParaRPr lang="en-US" sz="1400" dirty="0" smtClean="0">
              <a:solidFill>
                <a:srgbClr val="262626"/>
              </a:solidFill>
            </a:endParaRPr>
          </a:p>
          <a:p>
            <a:pPr marL="0" indent="0">
              <a:buNone/>
            </a:pPr>
            <a:endParaRPr lang="en-US" sz="1400" dirty="0">
              <a:solidFill>
                <a:srgbClr val="262626"/>
              </a:solidFill>
            </a:endParaRPr>
          </a:p>
          <a:p>
            <a:pPr marL="285750" indent="-285750">
              <a:buFont typeface="Arial" charset="0"/>
              <a:buChar char="•"/>
            </a:pPr>
            <a:r>
              <a:rPr lang="en-US" sz="1400" dirty="0">
                <a:solidFill>
                  <a:srgbClr val="262626"/>
                </a:solidFill>
              </a:rPr>
              <a:t>Security vulnerabilities and the different types of vulnerabilities and malware</a:t>
            </a:r>
            <a:r>
              <a:rPr lang="en-US" sz="1400" dirty="0" smtClean="0">
                <a:solidFill>
                  <a:srgbClr val="262626"/>
                </a:solidFill>
              </a:rPr>
              <a:t>.</a:t>
            </a:r>
          </a:p>
          <a:p>
            <a:pPr marL="285750" indent="-285750">
              <a:buFont typeface="Arial" charset="0"/>
              <a:buChar char="•"/>
            </a:pPr>
            <a:endParaRPr lang="en-US" sz="1400" dirty="0">
              <a:solidFill>
                <a:srgbClr val="262626"/>
              </a:solidFill>
            </a:endParaRPr>
          </a:p>
          <a:p>
            <a:pPr marL="285750" indent="-285750">
              <a:buFont typeface="Arial" charset="0"/>
              <a:buChar char="•"/>
            </a:pPr>
            <a:r>
              <a:rPr lang="en-US" sz="1400" dirty="0">
                <a:solidFill>
                  <a:srgbClr val="262626"/>
                </a:solidFill>
              </a:rPr>
              <a:t>The techniques used by attackers to infiltrate a system</a:t>
            </a:r>
            <a:r>
              <a:rPr lang="en-US" sz="1400" dirty="0" smtClean="0">
                <a:solidFill>
                  <a:srgbClr val="262626"/>
                </a:solidFill>
              </a:rPr>
              <a:t>.</a:t>
            </a:r>
          </a:p>
          <a:p>
            <a:pPr marL="285750" indent="-285750">
              <a:buFont typeface="Arial" charset="0"/>
              <a:buChar char="•"/>
            </a:pPr>
            <a:endParaRPr lang="en-US" sz="1400" dirty="0">
              <a:solidFill>
                <a:srgbClr val="262626"/>
              </a:solidFill>
            </a:endParaRPr>
          </a:p>
          <a:p>
            <a:pPr marL="285750" indent="-285750">
              <a:buFont typeface="Arial" charset="0"/>
              <a:buChar char="•"/>
            </a:pPr>
            <a:r>
              <a:rPr lang="en-US" sz="1400" dirty="0">
                <a:solidFill>
                  <a:srgbClr val="262626"/>
                </a:solidFill>
              </a:rPr>
              <a:t>The characteristics and operation of a cyber attack</a:t>
            </a:r>
            <a:r>
              <a:rPr lang="en-US" sz="1400" dirty="0" smtClean="0">
                <a:solidFill>
                  <a:srgbClr val="262626"/>
                </a:solidFill>
              </a:rPr>
              <a:t>.</a:t>
            </a:r>
          </a:p>
          <a:p>
            <a:pPr marL="285750" indent="-285750">
              <a:buFont typeface="Arial" charset="0"/>
              <a:buChar char="•"/>
            </a:pPr>
            <a:endParaRPr lang="en-SG" sz="1400" dirty="0">
              <a:solidFill>
                <a:srgbClr val="262626"/>
              </a:solidFill>
            </a:endParaRPr>
          </a:p>
          <a:p>
            <a:pPr marL="285750" indent="-285750">
              <a:buFont typeface="Arial" charset="0"/>
              <a:buChar char="•"/>
            </a:pPr>
            <a:r>
              <a:rPr lang="en-US" sz="1400" dirty="0">
                <a:solidFill>
                  <a:srgbClr val="262626"/>
                </a:solidFill>
              </a:rPr>
              <a:t>The trends in the cyber threat landscape.</a:t>
            </a:r>
            <a:endParaRPr lang="en-SG" sz="1400" dirty="0">
              <a:solidFill>
                <a:srgbClr val="262626"/>
              </a:solidFill>
            </a:endParaRPr>
          </a:p>
        </p:txBody>
      </p:sp>
      <p:grpSp>
        <p:nvGrpSpPr>
          <p:cNvPr id="49" name="Group 48"/>
          <p:cNvGrpSpPr/>
          <p:nvPr/>
        </p:nvGrpSpPr>
        <p:grpSpPr>
          <a:xfrm>
            <a:off x="307975" y="1212349"/>
            <a:ext cx="744201" cy="734373"/>
            <a:chOff x="559190" y="1624591"/>
            <a:chExt cx="1817884" cy="1793877"/>
          </a:xfrm>
        </p:grpSpPr>
        <p:sp>
          <p:nvSpPr>
            <p:cNvPr id="52" name="Chord 51"/>
            <p:cNvSpPr/>
            <p:nvPr/>
          </p:nvSpPr>
          <p:spPr>
            <a:xfrm>
              <a:off x="583197" y="162459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3" name="Chord 52"/>
            <p:cNvSpPr/>
            <p:nvPr/>
          </p:nvSpPr>
          <p:spPr>
            <a:xfrm rot="10800000">
              <a:off x="559190" y="1624591"/>
              <a:ext cx="1793877" cy="1793877"/>
            </a:xfrm>
            <a:prstGeom prst="chord">
              <a:avLst>
                <a:gd name="adj1" fmla="val 5467745"/>
                <a:gd name="adj2" fmla="val 1620000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pic>
        <p:nvPicPr>
          <p:cNvPr id="54" name="Picture 53" descr="icons-26.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4058" y="1341239"/>
            <a:ext cx="325179" cy="482910"/>
          </a:xfrm>
          <a:prstGeom prst="rect">
            <a:avLst/>
          </a:prstGeom>
        </p:spPr>
      </p:pic>
      <p:pic>
        <p:nvPicPr>
          <p:cNvPr id="13" name="Picture 12" descr="chapt22.tiff"/>
          <p:cNvPicPr>
            <a:picLocks noChangeAspect="1"/>
          </p:cNvPicPr>
          <p:nvPr/>
        </p:nvPicPr>
        <p:blipFill rotWithShape="1">
          <a:blip r:embed="rId4">
            <a:extLst>
              <a:ext uri="{28A0092B-C50C-407E-A947-70E740481C1C}">
                <a14:useLocalDpi xmlns:a14="http://schemas.microsoft.com/office/drawing/2010/main" val="0"/>
              </a:ext>
            </a:extLst>
          </a:blip>
          <a:srcRect r="654"/>
          <a:stretch/>
        </p:blipFill>
        <p:spPr>
          <a:xfrm>
            <a:off x="5402614" y="1742075"/>
            <a:ext cx="3260740" cy="2157185"/>
          </a:xfrm>
          <a:prstGeom prst="rect">
            <a:avLst/>
          </a:prstGeom>
        </p:spPr>
      </p:pic>
    </p:spTree>
    <p:extLst>
      <p:ext uri="{BB962C8B-B14F-4D97-AF65-F5344CB8AC3E}">
        <p14:creationId xmlns:p14="http://schemas.microsoft.com/office/powerpoint/2010/main" val="1623655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4798031" y="1010238"/>
            <a:ext cx="4345970" cy="3948128"/>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 name="Title 1"/>
          <p:cNvSpPr>
            <a:spLocks noGrp="1"/>
          </p:cNvSpPr>
          <p:nvPr>
            <p:ph type="title"/>
          </p:nvPr>
        </p:nvSpPr>
        <p:spPr/>
        <p:txBody>
          <a:bodyPr/>
          <a:lstStyle/>
          <a:p>
            <a:r>
              <a:rPr lang="en-US" dirty="0" smtClean="0"/>
              <a:t>Module 3: Protecting Your Data and Privacy</a:t>
            </a:r>
            <a:endParaRPr lang="en-US" dirty="0"/>
          </a:p>
        </p:txBody>
      </p:sp>
      <p:sp>
        <p:nvSpPr>
          <p:cNvPr id="3" name="AutoShape 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 name="AutoShape 8"/>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3" name="Rectangle 22"/>
          <p:cNvSpPr/>
          <p:nvPr/>
        </p:nvSpPr>
        <p:spPr>
          <a:xfrm>
            <a:off x="-1" y="1010238"/>
            <a:ext cx="4818789" cy="3948128"/>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25" name="TextBox 24"/>
          <p:cNvSpPr txBox="1"/>
          <p:nvPr/>
        </p:nvSpPr>
        <p:spPr>
          <a:xfrm>
            <a:off x="1083443" y="1212349"/>
            <a:ext cx="3704759" cy="3754874"/>
          </a:xfrm>
          <a:prstGeom prst="rect">
            <a:avLst/>
          </a:prstGeom>
          <a:noFill/>
        </p:spPr>
        <p:txBody>
          <a:bodyPr wrap="square" rtlCol="0">
            <a:spAutoFit/>
          </a:bodyPr>
          <a:lstStyle/>
          <a:p>
            <a:pPr marL="0" indent="0">
              <a:buNone/>
            </a:pPr>
            <a:r>
              <a:rPr lang="en-US" sz="1400" i="1" dirty="0">
                <a:solidFill>
                  <a:srgbClr val="262626"/>
                </a:solidFill>
              </a:rPr>
              <a:t>Become aware of your personal devices and data</a:t>
            </a:r>
            <a:r>
              <a:rPr lang="en-US" sz="1400" i="1" dirty="0" smtClean="0">
                <a:solidFill>
                  <a:srgbClr val="262626"/>
                </a:solidFill>
              </a:rPr>
              <a:t>.</a:t>
            </a:r>
          </a:p>
          <a:p>
            <a:pPr marL="0" indent="0">
              <a:buNone/>
            </a:pPr>
            <a:endParaRPr lang="en-US" sz="1400" i="1" dirty="0">
              <a:solidFill>
                <a:srgbClr val="262626"/>
              </a:solidFill>
            </a:endParaRPr>
          </a:p>
          <a:p>
            <a:pPr marL="0" indent="0">
              <a:buNone/>
            </a:pPr>
            <a:r>
              <a:rPr lang="en-US" sz="1400" dirty="0">
                <a:solidFill>
                  <a:srgbClr val="262626"/>
                </a:solidFill>
              </a:rPr>
              <a:t>Module 3 covers: </a:t>
            </a:r>
            <a:endParaRPr lang="en-US" sz="1400" dirty="0" smtClean="0">
              <a:solidFill>
                <a:srgbClr val="262626"/>
              </a:solidFill>
            </a:endParaRPr>
          </a:p>
          <a:p>
            <a:pPr marL="0" indent="0">
              <a:buNone/>
            </a:pPr>
            <a:endParaRPr lang="en-US" sz="1400" dirty="0">
              <a:solidFill>
                <a:srgbClr val="262626"/>
              </a:solidFill>
            </a:endParaRPr>
          </a:p>
          <a:p>
            <a:pPr marL="285750" indent="-285750">
              <a:buFont typeface="Arial" charset="0"/>
              <a:buChar char="•"/>
            </a:pPr>
            <a:r>
              <a:rPr lang="en-US" sz="1400" dirty="0">
                <a:solidFill>
                  <a:srgbClr val="262626"/>
                </a:solidFill>
              </a:rPr>
              <a:t>Tips for protecting your personal devices and data by creating strong passwords and using wireless networks safely</a:t>
            </a:r>
            <a:r>
              <a:rPr lang="en-US" sz="1400" dirty="0" smtClean="0">
                <a:solidFill>
                  <a:srgbClr val="262626"/>
                </a:solidFill>
              </a:rPr>
              <a:t>.</a:t>
            </a:r>
          </a:p>
          <a:p>
            <a:pPr marL="285750" indent="-285750">
              <a:buFont typeface="Arial" charset="0"/>
              <a:buChar char="•"/>
            </a:pPr>
            <a:endParaRPr lang="en-US" sz="1400" dirty="0">
              <a:solidFill>
                <a:srgbClr val="262626"/>
              </a:solidFill>
            </a:endParaRPr>
          </a:p>
          <a:p>
            <a:pPr marL="285750" indent="-285750">
              <a:buFont typeface="Arial" charset="0"/>
              <a:buChar char="•"/>
            </a:pPr>
            <a:r>
              <a:rPr lang="en-US" sz="1400" dirty="0">
                <a:solidFill>
                  <a:srgbClr val="262626"/>
                </a:solidFill>
              </a:rPr>
              <a:t>Authentication techniques helping you maintain your data securely with tips about what to do and what not to do online</a:t>
            </a:r>
            <a:r>
              <a:rPr lang="en-US" sz="1400" dirty="0" smtClean="0">
                <a:solidFill>
                  <a:srgbClr val="262626"/>
                </a:solidFill>
              </a:rPr>
              <a:t>.</a:t>
            </a:r>
          </a:p>
          <a:p>
            <a:pPr marL="285750" indent="-285750">
              <a:buFont typeface="Arial" charset="0"/>
              <a:buChar char="•"/>
            </a:pPr>
            <a:endParaRPr lang="en-US" sz="1400" dirty="0">
              <a:solidFill>
                <a:srgbClr val="262626"/>
              </a:solidFill>
            </a:endParaRPr>
          </a:p>
          <a:p>
            <a:pPr marL="285750" lvl="0" indent="-285750">
              <a:buFont typeface="Arial" charset="0"/>
              <a:buChar char="•"/>
            </a:pPr>
            <a:r>
              <a:rPr lang="en-US" sz="1400" dirty="0">
                <a:solidFill>
                  <a:srgbClr val="262626"/>
                </a:solidFill>
              </a:rPr>
              <a:t>Protecting devices from threats</a:t>
            </a:r>
            <a:r>
              <a:rPr lang="en-US" sz="1400" dirty="0" smtClean="0">
                <a:solidFill>
                  <a:srgbClr val="262626"/>
                </a:solidFill>
              </a:rPr>
              <a:t>.</a:t>
            </a:r>
          </a:p>
          <a:p>
            <a:pPr marL="285750" lvl="0" indent="-285750">
              <a:buFont typeface="Arial" charset="0"/>
              <a:buChar char="•"/>
            </a:pPr>
            <a:endParaRPr lang="en-SG" sz="1400" dirty="0">
              <a:solidFill>
                <a:srgbClr val="262626"/>
              </a:solidFill>
            </a:endParaRPr>
          </a:p>
          <a:p>
            <a:pPr marL="285750" indent="-285750">
              <a:buFont typeface="Arial" charset="0"/>
              <a:buChar char="•"/>
            </a:pPr>
            <a:r>
              <a:rPr lang="en-US" sz="1400" dirty="0">
                <a:solidFill>
                  <a:srgbClr val="262626"/>
                </a:solidFill>
              </a:rPr>
              <a:t>Safeguarding your privacy.</a:t>
            </a:r>
            <a:endParaRPr lang="en-SG" sz="1400" dirty="0">
              <a:solidFill>
                <a:srgbClr val="262626"/>
              </a:solidFill>
            </a:endParaRPr>
          </a:p>
        </p:txBody>
      </p:sp>
      <p:grpSp>
        <p:nvGrpSpPr>
          <p:cNvPr id="49" name="Group 48"/>
          <p:cNvGrpSpPr/>
          <p:nvPr/>
        </p:nvGrpSpPr>
        <p:grpSpPr>
          <a:xfrm>
            <a:off x="307975" y="1212349"/>
            <a:ext cx="744201" cy="734373"/>
            <a:chOff x="559190" y="1624591"/>
            <a:chExt cx="1817884" cy="1793877"/>
          </a:xfrm>
        </p:grpSpPr>
        <p:sp>
          <p:nvSpPr>
            <p:cNvPr id="52" name="Chord 51"/>
            <p:cNvSpPr/>
            <p:nvPr/>
          </p:nvSpPr>
          <p:spPr>
            <a:xfrm>
              <a:off x="583197" y="1624591"/>
              <a:ext cx="1793877" cy="1793877"/>
            </a:xfrm>
            <a:prstGeom prst="chord">
              <a:avLst>
                <a:gd name="adj1" fmla="val 5467745"/>
                <a:gd name="adj2" fmla="val 16200000"/>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53" name="Chord 52"/>
            <p:cNvSpPr/>
            <p:nvPr/>
          </p:nvSpPr>
          <p:spPr>
            <a:xfrm rot="10800000">
              <a:off x="559190" y="1624591"/>
              <a:ext cx="1793877" cy="1793877"/>
            </a:xfrm>
            <a:prstGeom prst="chord">
              <a:avLst>
                <a:gd name="adj1" fmla="val 5467745"/>
                <a:gd name="adj2" fmla="val 16200000"/>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grpSp>
      <p:pic>
        <p:nvPicPr>
          <p:cNvPr id="54" name="Picture 53" descr="icons-26.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14058" y="1341239"/>
            <a:ext cx="325179" cy="482910"/>
          </a:xfrm>
          <a:prstGeom prst="rect">
            <a:avLst/>
          </a:prstGeom>
        </p:spPr>
      </p:pic>
      <p:pic>
        <p:nvPicPr>
          <p:cNvPr id="14" name="Picture 13" descr="chapt31.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0380" y="1438043"/>
            <a:ext cx="2633037" cy="3092517"/>
          </a:xfrm>
          <a:prstGeom prst="rect">
            <a:avLst/>
          </a:prstGeom>
        </p:spPr>
      </p:pic>
    </p:spTree>
    <p:extLst>
      <p:ext uri="{BB962C8B-B14F-4D97-AF65-F5344CB8AC3E}">
        <p14:creationId xmlns:p14="http://schemas.microsoft.com/office/powerpoint/2010/main" val="1306814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02&quot;&gt;&lt;object type=&quot;3&quot; unique_id=&quot;10103&quot;&gt;&lt;property id=&quot;20148&quot; value=&quot;5&quot;/&gt;&lt;property id=&quot;20300&quot; value=&quot;Slide 58&quot;/&gt;&lt;property id=&quot;20307&quot; value=&quot;291&quot;/&gt;&lt;/object&gt;&lt;object type=&quot;3&quot; unique_id=&quot;16560&quot;&gt;&lt;property id=&quot;20148&quot; value=&quot;5&quot;/&gt;&lt;property id=&quot;20300&quot; value=&quot;Slide 1 - &amp;quot;Our New Learning Experience Story&amp;quot;&quot;/&gt;&lt;property id=&quot;20307&quot; value=&quot;524&quot;/&gt;&lt;/object&gt;&lt;object type=&quot;3&quot; unique_id=&quot;16561&quot;&gt;&lt;property id=&quot;20148&quot; value=&quot;5&quot;/&gt;&lt;property id=&quot;20300&quot; value=&quot;Slide 2 - &amp;quot;The Learning Experience  @ Cisco Networking Academy &amp;quot;&quot;/&gt;&lt;property id=&quot;20307&quot; value=&quot;525&quot;/&gt;&lt;/object&gt;&lt;object type=&quot;3&quot; unique_id=&quot;16562&quot;&gt;&lt;property id=&quot;20148&quot; value=&quot;5&quot;/&gt;&lt;property id=&quot;20300&quot; value=&quot;Slide 3&quot;/&gt;&lt;property id=&quot;20307&quot; value=&quot;526&quot;/&gt;&lt;/object&gt;&lt;object type=&quot;3&quot; unique_id=&quot;16563&quot;&gt;&lt;property id=&quot;20148&quot; value=&quot;5&quot;/&gt;&lt;property id=&quot;20300&quot; value=&quot;Slide 4 - &amp;quot;Cisco: The Worldwide Leader in IT&amp;quot;&quot;/&gt;&lt;property id=&quot;20307&quot; value=&quot;527&quot;/&gt;&lt;/object&gt;&lt;object type=&quot;3&quot; unique_id=&quot;16564&quot;&gt;&lt;property id=&quot;20148&quot; value=&quot;5&quot;/&gt;&lt;property id=&quot;20300&quot; value=&quot;Slide 5&quot;/&gt;&lt;property id=&quot;20307&quot; value=&quot;528&quot;/&gt;&lt;/object&gt;&lt;object type=&quot;3&quot; unique_id=&quot;16565&quot;&gt;&lt;property id=&quot;20148&quot; value=&quot;5&quot;/&gt;&lt;property id=&quot;20300&quot; value=&quot;Slide 6&quot;/&gt;&lt;property id=&quot;20307&quot; value=&quot;529&quot;/&gt;&lt;/object&gt;&lt;object type=&quot;3&quot; unique_id=&quot;16566&quot;&gt;&lt;property id=&quot;20148&quot; value=&quot;5&quot;/&gt;&lt;property id=&quot;20300&quot; value=&quot;Slide 7&quot;/&gt;&lt;property id=&quot;20307&quot; value=&quot;530&quot;/&gt;&lt;/object&gt;&lt;object type=&quot;3&quot; unique_id=&quot;16567&quot;&gt;&lt;property id=&quot;20148&quot; value=&quot;5&quot;/&gt;&lt;property id=&quot;20300&quot; value=&quot;Slide 8 - &amp;quot;The Learning Experience: Skills to Jobs &amp;quot;&quot;/&gt;&lt;property id=&quot;20307&quot; value=&quot;531&quot;/&gt;&lt;/object&gt;&lt;object type=&quot;3&quot; unique_id=&quot;16568&quot;&gt;&lt;property id=&quot;20148&quot; value=&quot;5&quot;/&gt;&lt;property id=&quot;20300&quot; value=&quot;Slide 9 - &amp;quot;Becoming a T-Shaped Professional&amp;quot;&quot;/&gt;&lt;property id=&quot;20307&quot; value=&quot;532&quot;/&gt;&lt;/object&gt;&lt;object type=&quot;3&quot; unique_id=&quot;16569&quot;&gt;&lt;property id=&quot;20148&quot; value=&quot;5&quot;/&gt;&lt;property id=&quot;20300&quot; value=&quot;Slide 10 - &amp;quot;Becoming a T-Shaped Professional&amp;quot;&quot;/&gt;&lt;property id=&quot;20307&quot; value=&quot;533&quot;/&gt;&lt;/object&gt;&lt;object type=&quot;3&quot; unique_id=&quot;16570&quot;&gt;&lt;property id=&quot;20148&quot; value=&quot;5&quot;/&gt;&lt;property id=&quot;20300&quot; value=&quot;Slide 11 - &amp;quot;Our Portfolio Builds Interest and Competency&amp;quot;&quot;/&gt;&lt;property id=&quot;20307&quot; value=&quot;534&quot;/&gt;&lt;/object&gt;&lt;object type=&quot;3&quot; unique_id=&quot;16571&quot;&gt;&lt;property id=&quot;20148&quot; value=&quot;5&quot;/&gt;&lt;property id=&quot;20300&quot; value=&quot;Slide 12&quot;/&gt;&lt;property id=&quot;20307&quot; value=&quot;535&quot;/&gt;&lt;/object&gt;&lt;object type=&quot;3&quot; unique_id=&quot;16572&quot;&gt;&lt;property id=&quot;20148&quot; value=&quot;5&quot;/&gt;&lt;property id=&quot;20300&quot; value=&quot;Slide 13 - &amp;quot;Cisco Networking Academy Learning Portfolio&amp;quot;&quot;/&gt;&lt;property id=&quot;20307&quot; value=&quot;536&quot;/&gt;&lt;/object&gt;&lt;object type=&quot;3&quot; unique_id=&quot;16573&quot;&gt;&lt;property id=&quot;20148&quot; value=&quot;5&quot;/&gt;&lt;property id=&quot;20300&quot; value=&quot;Slide 14&quot;/&gt;&lt;property id=&quot;20307&quot; value=&quot;537&quot;/&gt;&lt;/object&gt;&lt;object type=&quot;3&quot; unique_id=&quot;16574&quot;&gt;&lt;property id=&quot;20148&quot; value=&quot;5&quot;/&gt;&lt;property id=&quot;20300&quot; value=&quot;Slide 15 - &amp;quot;Networking Professional&amp;quot;&quot;/&gt;&lt;property id=&quot;20307&quot; value=&quot;538&quot;/&gt;&lt;/object&gt;&lt;object type=&quot;3&quot; unique_id=&quot;16575&quot;&gt;&lt;property id=&quot;20148&quot; value=&quot;5&quot;/&gt;&lt;property id=&quot;20300&quot; value=&quot;Slide 16 - &amp;quot;Networking Professional&amp;quot;&quot;/&gt;&lt;property id=&quot;20307&quot; value=&quot;539&quot;/&gt;&lt;/object&gt;&lt;object type=&quot;3&quot; unique_id=&quot;16576&quot;&gt;&lt;property id=&quot;20148&quot; value=&quot;5&quot;/&gt;&lt;property id=&quot;20300&quot; value=&quot;Slide 17 - &amp;quot;Security Professional&amp;quot;&quot;/&gt;&lt;property id=&quot;20307&quot; value=&quot;540&quot;/&gt;&lt;/object&gt;&lt;object type=&quot;3&quot; unique_id=&quot;16577&quot;&gt;&lt;property id=&quot;20148&quot; value=&quot;5&quot;/&gt;&lt;property id=&quot;20300&quot; value=&quot;Slide 18 - &amp;quot;Network Security Administrator&amp;quot;&quot;/&gt;&lt;property id=&quot;20307&quot; value=&quot;541&quot;/&gt;&lt;/object&gt;&lt;object type=&quot;3&quot; unique_id=&quot;16578&quot;&gt;&lt;property id=&quot;20148&quot; value=&quot;5&quot;/&gt;&lt;property id=&quot;20300&quot; value=&quot;Slide 19&quot;/&gt;&lt;property id=&quot;20307&quot; value=&quot;542&quot;/&gt;&lt;/object&gt;&lt;object type=&quot;3&quot; unique_id=&quot;16579&quot;&gt;&lt;property id=&quot;20148&quot; value=&quot;5&quot;/&gt;&lt;property id=&quot;20300&quot; value=&quot;Slide 20&quot;/&gt;&lt;property id=&quot;20307&quot; value=&quot;543&quot;/&gt;&lt;/object&gt;&lt;object type=&quot;3&quot; unique_id=&quot;16580&quot;&gt;&lt;property id=&quot;20148&quot; value=&quot;5&quot;/&gt;&lt;property id=&quot;20300&quot; value=&quot;Slide 21 - &amp;quot;Creating a Digital Workforce&amp;quot;&quot;/&gt;&lt;property id=&quot;20307&quot; value=&quot;544&quot;/&gt;&lt;/object&gt;&lt;object type=&quot;3&quot; unique_id=&quot;16581&quot;&gt;&lt;property id=&quot;20148&quot; value=&quot;5&quot;/&gt;&lt;property id=&quot;20300&quot; value=&quot;Slide 22 - &amp;quot;IoT Foundation&amp;quot;&quot;/&gt;&lt;property id=&quot;20307&quot; value=&quot;545&quot;/&gt;&lt;/object&gt;&lt;object type=&quot;3&quot; unique_id=&quot;16582&quot;&gt;&lt;property id=&quot;20148&quot; value=&quot;5&quot;/&gt;&lt;property id=&quot;20300&quot; value=&quot;Slide 23 - &amp;quot;Big Data and Analytics&amp;quot;&quot;/&gt;&lt;property id=&quot;20307&quot; value=&quot;546&quot;/&gt;&lt;/object&gt;&lt;object type=&quot;3&quot; unique_id=&quot;16583&quot;&gt;&lt;property id=&quot;20148&quot; value=&quot;5&quot;/&gt;&lt;property id=&quot;20300&quot; value=&quot;Slide 24 - &amp;quot;Digital Competency&amp;quot;&quot;/&gt;&lt;property id=&quot;20307&quot; value=&quot;547&quot;/&gt;&lt;/object&gt;&lt;object type=&quot;3&quot; unique_id=&quot;16584&quot;&gt;&lt;property id=&quot;20148&quot; value=&quot;5&quot;/&gt;&lt;property id=&quot;20300&quot; value=&quot;Slide 25&quot;/&gt;&lt;property id=&quot;20307&quot; value=&quot;548&quot;/&gt;&lt;/object&gt;&lt;object type=&quot;3&quot; unique_id=&quot;16585&quot;&gt;&lt;property id=&quot;20148&quot; value=&quot;5&quot;/&gt;&lt;property id=&quot;20300&quot; value=&quot;Slide 26 - &amp;quot;What Can You Do Next?&amp;quot;&quot;/&gt;&lt;property id=&quot;20307&quot; value=&quot;549&quot;/&gt;&lt;/object&gt;&lt;object type=&quot;3&quot; unique_id=&quot;16586&quot;&gt;&lt;property id=&quot;20148&quot; value=&quot;5&quot;/&gt;&lt;property id=&quot;20300&quot; value=&quot;Slide 27&quot;/&gt;&lt;property id=&quot;20307&quot; value=&quot;550&quot;/&gt;&lt;/object&gt;&lt;object type=&quot;3&quot; unique_id=&quot;16587&quot;&gt;&lt;property id=&quot;20148&quot; value=&quot;5&quot;/&gt;&lt;property id=&quot;20300&quot; value=&quot;Slide 29 - &amp;quot;Course Learning Components&amp;quot;&quot;/&gt;&lt;property id=&quot;20307&quot; value=&quot;551&quot;/&gt;&lt;/object&gt;&lt;object type=&quot;3&quot; unique_id=&quot;16588&quot;&gt;&lt;property id=&quot;20148&quot; value=&quot;5&quot;/&gt;&lt;property id=&quot;20300&quot; value=&quot;Slide 30 - &amp;quot;Course Learning Components, continued&amp;quot;&quot;/&gt;&lt;property id=&quot;20307&quot; value=&quot;552&quot;/&gt;&lt;/object&gt;&lt;object type=&quot;3&quot; unique_id=&quot;16589&quot;&gt;&lt;property id=&quot;20148&quot; value=&quot;5&quot;/&gt;&lt;property id=&quot;20300&quot; value=&quot;Slide 31 - &amp;quot;Course Details:  Exploratory&amp;quot;&quot;/&gt;&lt;property id=&quot;20307&quot; value=&quot;553&quot;/&gt;&lt;/object&gt;&lt;object type=&quot;3&quot; unique_id=&quot;16590&quot;&gt;&lt;property id=&quot;20148&quot; value=&quot;5&quot;/&gt;&lt;property id=&quot;20300&quot; value=&quot;Slide 32 - &amp;quot;Introduction to IoT&amp;quot;&quot;/&gt;&lt;property id=&quot;20307&quot; value=&quot;554&quot;/&gt;&lt;/object&gt;&lt;object type=&quot;3&quot; unique_id=&quot;16591&quot;&gt;&lt;property id=&quot;20148&quot; value=&quot;5&quot;/&gt;&lt;property id=&quot;20300&quot; value=&quot;Slide 33 - &amp;quot;Introduction  to Cybersecurity&amp;quot;&quot;/&gt;&lt;property id=&quot;20307&quot; value=&quot;555&quot;/&gt;&lt;/object&gt;&lt;object type=&quot;3&quot; unique_id=&quot;16592&quot;&gt;&lt;property id=&quot;20148&quot; value=&quot;5&quot;/&gt;&lt;property id=&quot;20300&quot; value=&quot;Slide 34 - &amp;quot;Get Connected&amp;quot;&quot;/&gt;&lt;property id=&quot;20307&quot; value=&quot;556&quot;/&gt;&lt;/object&gt;&lt;object type=&quot;3&quot; unique_id=&quot;16593&quot;&gt;&lt;property id=&quot;20148&quot; value=&quot;5&quot;/&gt;&lt;property id=&quot;20300&quot; value=&quot;Slide 35 - &amp;quot;Linux Unhatched&amp;quot;&quot;/&gt;&lt;property id=&quot;20307&quot; value=&quot;557&quot;/&gt;&lt;/object&gt;&lt;object type=&quot;3&quot; unique_id=&quot;16594&quot;&gt;&lt;property id=&quot;20148&quot; value=&quot;5&quot;/&gt;&lt;property id=&quot;20300&quot; value=&quot;Slide 36 - &amp;quot;Packet Tracer  Know How Series&amp;quot;&quot;/&gt;&lt;property id=&quot;20307&quot; value=&quot;558&quot;/&gt;&lt;/object&gt;&lt;object type=&quot;3&quot; unique_id=&quot;16595&quot;&gt;&lt;property id=&quot;20148&quot; value=&quot;5&quot;/&gt;&lt;property id=&quot;20300&quot; value=&quot;Slide 37 - &amp;quot;Be Your Own Boss  Series&amp;quot;&quot;/&gt;&lt;property id=&quot;20307&quot; value=&quot;559&quot;/&gt;&lt;/object&gt;&lt;object type=&quot;3&quot; unique_id=&quot;16596&quot;&gt;&lt;property id=&quot;20148&quot; value=&quot;5&quot;/&gt;&lt;property id=&quot;20300&quot; value=&quot;Slide 38 - &amp;quot;Course Details: Foundational&amp;quot;&quot;/&gt;&lt;property id=&quot;20307&quot; value=&quot;560&quot;/&gt;&lt;/object&gt;&lt;object type=&quot;3&quot; unique_id=&quot;16597&quot;&gt;&lt;property id=&quot;20148&quot; value=&quot;5&quot;/&gt;&lt;property id=&quot;20300&quot; value=&quot;Slide 39 - &amp;quot;IT Essentials&amp;quot;&quot;/&gt;&lt;property id=&quot;20307&quot; value=&quot;561&quot;/&gt;&lt;/object&gt;&lt;object type=&quot;3&quot; unique_id=&quot;16598&quot;&gt;&lt;property id=&quot;20148&quot; value=&quot;5&quot;/&gt;&lt;property id=&quot;20300&quot; value=&quot;Slide 40 - &amp;quot;Networking Essentials&amp;quot;&quot;/&gt;&lt;property id=&quot;20307&quot; value=&quot;562&quot;/&gt;&lt;/object&gt;&lt;object type=&quot;3&quot; unique_id=&quot;16599&quot;&gt;&lt;property id=&quot;20148&quot; value=&quot;5&quot;/&gt;&lt;property id=&quot;20300&quot; value=&quot;Slide 41 - &amp;quot;Cybersecurity  Essentials&amp;quot;&quot;/&gt;&lt;property id=&quot;20307&quot; value=&quot;563&quot;/&gt;&lt;/object&gt;&lt;object type=&quot;3&quot; unique_id=&quot;16600&quot;&gt;&lt;property id=&quot;20148&quot; value=&quot;5&quot;/&gt;&lt;property id=&quot;20300&quot; value=&quot;Slide 42 - &amp;quot;NDG Linux Essentials&amp;quot;&quot;/&gt;&lt;property id=&quot;20307&quot; value=&quot;564&quot;/&gt;&lt;/object&gt;&lt;object type=&quot;3&quot; unique_id=&quot;16601&quot;&gt;&lt;property id=&quot;20148&quot; value=&quot;5&quot;/&gt;&lt;property id=&quot;20300&quot; value=&quot;Slide 43 - &amp;quot;CPA: Programming  Essentials in C++&amp;quot;&quot;/&gt;&lt;property id=&quot;20307&quot; value=&quot;565&quot;/&gt;&lt;/object&gt;&lt;object type=&quot;3&quot; unique_id=&quot;16602&quot;&gt;&lt;property id=&quot;20148&quot; value=&quot;5&quot;/&gt;&lt;property id=&quot;20300&quot; value=&quot;Slide 44 - &amp;quot;Mobility Fundamentals  Series&amp;quot;&quot;/&gt;&lt;property id=&quot;20307&quot; value=&quot;566&quot;/&gt;&lt;/object&gt;&lt;object type=&quot;3&quot; unique_id=&quot;16603&quot;&gt;&lt;property id=&quot;20148&quot; value=&quot;5&quot;/&gt;&lt;property id=&quot;20300&quot; value=&quot;Slide 45 - &amp;quot;Entrepreneurship&amp;quot;&quot;/&gt;&lt;property id=&quot;20307&quot; value=&quot;567&quot;/&gt;&lt;/object&gt;&lt;object type=&quot;3&quot; unique_id=&quot;16604&quot;&gt;&lt;property id=&quot;20148&quot; value=&quot;5&quot;/&gt;&lt;property id=&quot;20300&quot; value=&quot;Slide 46 - &amp;quot;Course Details:  Career-Ready&amp;quot;&quot;/&gt;&lt;property id=&quot;20307&quot; value=&quot;568&quot;/&gt;&lt;/object&gt;&lt;object type=&quot;3&quot; unique_id=&quot;16605&quot;&gt;&lt;property id=&quot;20148&quot; value=&quot;5&quot;/&gt;&lt;property id=&quot;20300&quot; value=&quot;Slide 47 - &amp;quot;CCNA Routing and Switching Curriculum&amp;quot;&quot;/&gt;&lt;property id=&quot;20307&quot; value=&quot;569&quot;/&gt;&lt;/object&gt;&lt;object type=&quot;3&quot; unique_id=&quot;16606&quot;&gt;&lt;property id=&quot;20148&quot; value=&quot;5&quot;/&gt;&lt;property id=&quot;20300&quot; value=&quot;Slide 48 - &amp;quot;CCNA R&amp;amp;S:  Introduction to Networks&amp;quot;&quot;/&gt;&lt;property id=&quot;20307&quot; value=&quot;570&quot;/&gt;&lt;/object&gt;&lt;object type=&quot;3&quot; unique_id=&quot;16607&quot;&gt;&lt;property id=&quot;20148&quot; value=&quot;5&quot;/&gt;&lt;property id=&quot;20300&quot; value=&quot;Slide 49 - &amp;quot;CCNA R&amp;amp;S: Routing  and Switching Essentials&amp;quot;&quot;/&gt;&lt;property id=&quot;20307&quot; value=&quot;571&quot;/&gt;&lt;/object&gt;&lt;object type=&quot;3&quot; unique_id=&quot;16608&quot;&gt;&lt;property id=&quot;20148&quot; value=&quot;5&quot;/&gt;&lt;property id=&quot;20300&quot; value=&quot;Slide 50 - &amp;quot;CCNA R&amp;amp;S:  Scaling Networks&amp;quot;&quot;/&gt;&lt;property id=&quot;20307&quot; value=&quot;572&quot;/&gt;&lt;/object&gt;&lt;object type=&quot;3&quot; unique_id=&quot;16609&quot;&gt;&lt;property id=&quot;20148&quot; value=&quot;5&quot;/&gt;&lt;property id=&quot;20300&quot; value=&quot;Slide 51 - &amp;quot;CCNA R&amp;amp;S:  Connecting Networks&amp;quot;&quot;/&gt;&lt;property id=&quot;20307&quot; value=&quot;573&quot;/&gt;&lt;/object&gt;&lt;object type=&quot;3&quot; unique_id=&quot;16610&quot;&gt;&lt;property id=&quot;20148&quot; value=&quot;5&quot;/&gt;&lt;property id=&quot;20300&quot; value=&quot;Slide 52 - &amp;quot;CCNP Routing and Switching Curriculum&amp;quot;&quot;/&gt;&lt;property id=&quot;20307&quot; value=&quot;574&quot;/&gt;&lt;/object&gt;&lt;object type=&quot;3&quot; unique_id=&quot;16611&quot;&gt;&lt;property id=&quot;20148&quot; value=&quot;5&quot;/&gt;&lt;property id=&quot;20300&quot; value=&quot;Slide 53 - &amp;quot;CCNA Security&amp;quot;&quot;/&gt;&lt;property id=&quot;20307&quot; value=&quot;575&quot;/&gt;&lt;/object&gt;&lt;object type=&quot;3&quot; unique_id=&quot;16612&quot;&gt;&lt;property id=&quot;20148&quot; value=&quot;5&quot;/&gt;&lt;property id=&quot;20300&quot; value=&quot;Slide 54 - &amp;quot;NDG Linux&amp;quot;&quot;/&gt;&lt;property id=&quot;20307&quot; value=&quot;576&quot;/&gt;&lt;/object&gt;&lt;object type=&quot;3&quot; unique_id=&quot;16613&quot;&gt;&lt;property id=&quot;20148&quot; value=&quot;5&quot;/&gt;&lt;property id=&quot;20300&quot; value=&quot;Slide 55 - &amp;quot;Collaborate for Impact&amp;quot;&quot;/&gt;&lt;property id=&quot;20307&quot; value=&quot;577&quot;/&gt;&lt;/object&gt;&lt;object type=&quot;3&quot; unique_id=&quot;16614&quot;&gt;&lt;property id=&quot;20148&quot; value=&quot;5&quot;/&gt;&lt;property id=&quot;20300&quot; value=&quot;Slide 56 - &amp;quot;Packet Tracer&amp;quot;&quot;/&gt;&lt;property id=&quot;20307&quot; value=&quot;578&quot;/&gt;&lt;/object&gt;&lt;object type=&quot;3&quot; unique_id=&quot;16615&quot;&gt;&lt;property id=&quot;20148&quot; value=&quot;5&quot;/&gt;&lt;property id=&quot;20300&quot; value=&quot;Slide 57 - &amp;quot;Cisco NetRiders Competition&amp;quot;&quot;/&gt;&lt;property id=&quot;20307&quot; value=&quot;579&quot;/&gt;&lt;/object&gt;&lt;object type=&quot;3&quot; unique_id=&quot;16617&quot;&gt;&lt;property id=&quot;20148&quot; value=&quot;5&quot;/&gt;&lt;property id=&quot;20300&quot; value=&quot;Slide 59&quot;/&gt;&lt;property id=&quot;20307&quot; value=&quot;581&quot;/&gt;&lt;/object&gt;&lt;object type=&quot;3&quot; unique_id=&quot;167421&quot;&gt;&lt;property id=&quot;20148&quot; value=&quot;5&quot;/&gt;&lt;property id=&quot;20300&quot; value=&quot;Slide 28&quot;/&gt;&lt;property id=&quot;20307&quot; value=&quot;582&quot;/&gt;&lt;/object&gt;&lt;object type=&quot;3&quot; unique_id=&quot;171176&quot;&gt;&lt;property id=&quot;20148&quot; value=&quot;5&quot;/&gt;&lt;property id=&quot;20300&quot; value=&quot;Slide 60&quot;/&gt;&lt;property id=&quot;20307&quot; value=&quot;583&quot;/&gt;&lt;/object&gt;&lt;/object&gt;&lt;object type=&quot;8&quot; unique_id=&quot;10210&quot;&gt;&lt;/object&gt;&lt;/object&gt;&lt;/database&gt;"/>
  <p:tag name="SECTOMILLISECCONVERTED"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A3178FD6-045E-43BB-9FF9-79BDC55288A1}" vid="{B3635A64-254C-4D4D-B1C2-6197525273FD}"/>
    </a:ext>
  </a:extLst>
</a:theme>
</file>

<file path=ppt/theme/theme2.xml><?xml version="1.0" encoding="utf-8"?>
<a:theme xmlns:a="http://schemas.openxmlformats.org/drawingml/2006/main" name="1_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A3178FD6-045E-43BB-9FF9-79BDC55288A1}" vid="{B3635A64-254C-4D4D-B1C2-6197525273FD}"/>
    </a:ext>
  </a:extLst>
</a:theme>
</file>

<file path=ppt/theme/theme3.xml><?xml version="1.0" encoding="utf-8"?>
<a:theme xmlns:a="http://schemas.openxmlformats.org/drawingml/2006/main" name="Blue theme 2016 16x9">
  <a:themeElements>
    <a:clrScheme name="Blue Theme 2016 Colors">
      <a:dk1>
        <a:srgbClr val="58585B"/>
      </a:dk1>
      <a:lt1>
        <a:srgbClr val="FFFFFF"/>
      </a:lt1>
      <a:dk2>
        <a:srgbClr val="58585B"/>
      </a:dk2>
      <a:lt2>
        <a:srgbClr val="049FD9"/>
      </a:lt2>
      <a:accent1>
        <a:srgbClr val="004BAF"/>
      </a:accent1>
      <a:accent2>
        <a:srgbClr val="64BBE3"/>
      </a:accent2>
      <a:accent3>
        <a:srgbClr val="E8EBF1"/>
      </a:accent3>
      <a:accent4>
        <a:srgbClr val="9E9EA2"/>
      </a:accent4>
      <a:accent5>
        <a:srgbClr val="049FD9"/>
      </a:accent5>
      <a:accent6>
        <a:srgbClr val="ABC233"/>
      </a:accent6>
      <a:hlink>
        <a:srgbClr val="049FD9"/>
      </a:hlink>
      <a:folHlink>
        <a:srgbClr val="004BA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DC503DE1-91F3-4E06-9D47-79C2309E909B}" vid="{C266BCD2-BF24-49DE-B4C0-2E591CE2296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48087</TotalTime>
  <Words>1612</Words>
  <Application>Microsoft Macintosh PowerPoint</Application>
  <PresentationFormat>On-screen Show (16:9)</PresentationFormat>
  <Paragraphs>233</Paragraphs>
  <Slides>16</Slides>
  <Notes>12</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16</vt:i4>
      </vt:variant>
    </vt:vector>
  </HeadingPairs>
  <TitlesOfParts>
    <vt:vector size="30" baseType="lpstr">
      <vt:lpstr>Arial Narrow</vt:lpstr>
      <vt:lpstr>Arial Rounded MT Bold</vt:lpstr>
      <vt:lpstr>Broadway</vt:lpstr>
      <vt:lpstr>Calibri</vt:lpstr>
      <vt:lpstr>Ciscolight</vt:lpstr>
      <vt:lpstr>CiscoSans</vt:lpstr>
      <vt:lpstr>CiscoSans ExtraLight</vt:lpstr>
      <vt:lpstr>CiscoSans Thin</vt:lpstr>
      <vt:lpstr>ＭＳ Ｐゴシック</vt:lpstr>
      <vt:lpstr>Times New Roman</vt:lpstr>
      <vt:lpstr>Arial</vt:lpstr>
      <vt:lpstr>Default Theme</vt:lpstr>
      <vt:lpstr>1_Default Theme</vt:lpstr>
      <vt:lpstr>Blue theme 2016 16x9</vt:lpstr>
      <vt:lpstr>Introduction to Cybersecurity 2.1 Overview</vt:lpstr>
      <vt:lpstr>Why Cybersecurity?</vt:lpstr>
      <vt:lpstr>The Networking Academy Learning Portfolio </vt:lpstr>
      <vt:lpstr>Introduction  to Cybersecurity</vt:lpstr>
      <vt:lpstr>What’s Changed In 2.1?</vt:lpstr>
      <vt:lpstr>Course Outline</vt:lpstr>
      <vt:lpstr>Module 1: The Need for Cybersecurity</vt:lpstr>
      <vt:lpstr>Module 2: Attacks, Concepts and Techniques</vt:lpstr>
      <vt:lpstr>Module 3: Protecting Your Data and Privacy</vt:lpstr>
      <vt:lpstr>Module 4: Protecting The Organization</vt:lpstr>
      <vt:lpstr>Module :5 Will Your Future Be in Cybersecurity?</vt:lpstr>
      <vt:lpstr>Students Enrollment and Support</vt:lpstr>
      <vt:lpstr>Instructors Enrollment and Support</vt:lpstr>
      <vt:lpstr>Instructor Resources </vt:lpstr>
      <vt:lpstr>End-of-Life for Introduction to Cybersecurity 2.0</vt:lpstr>
      <vt:lpstr>PowerPoint Presentation</vt:lpstr>
    </vt:vector>
  </TitlesOfParts>
  <Company>Cisco Systems</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Pius (spius)</dc:creator>
  <cp:lastModifiedBy>Microsoft Office User</cp:lastModifiedBy>
  <cp:revision>546</cp:revision>
  <dcterms:created xsi:type="dcterms:W3CDTF">2016-08-22T22:27:36Z</dcterms:created>
  <dcterms:modified xsi:type="dcterms:W3CDTF">2018-01-04T05:59:18Z</dcterms:modified>
</cp:coreProperties>
</file>

<file path=docProps/thumbnail.jpeg>
</file>